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2918400" cy="43891200"/>
  <p:notesSz cx="6858000" cy="9144000"/>
  <p:defaultTextStyle>
    <a:defPPr>
      <a:defRPr lang="en-US"/>
    </a:defPPr>
    <a:lvl1pPr marL="0" algn="l" defTabSz="961217" rtl="0" eaLnBrk="1" latinLnBrk="0" hangingPunct="1">
      <a:defRPr sz="1892" kern="1200">
        <a:solidFill>
          <a:schemeClr val="tx1"/>
        </a:solidFill>
        <a:latin typeface="+mn-lt"/>
        <a:ea typeface="+mn-ea"/>
        <a:cs typeface="+mn-cs"/>
      </a:defRPr>
    </a:lvl1pPr>
    <a:lvl2pPr marL="480609" algn="l" defTabSz="961217" rtl="0" eaLnBrk="1" latinLnBrk="0" hangingPunct="1">
      <a:defRPr sz="1892" kern="1200">
        <a:solidFill>
          <a:schemeClr val="tx1"/>
        </a:solidFill>
        <a:latin typeface="+mn-lt"/>
        <a:ea typeface="+mn-ea"/>
        <a:cs typeface="+mn-cs"/>
      </a:defRPr>
    </a:lvl2pPr>
    <a:lvl3pPr marL="961217" algn="l" defTabSz="961217" rtl="0" eaLnBrk="1" latinLnBrk="0" hangingPunct="1">
      <a:defRPr sz="1892" kern="1200">
        <a:solidFill>
          <a:schemeClr val="tx1"/>
        </a:solidFill>
        <a:latin typeface="+mn-lt"/>
        <a:ea typeface="+mn-ea"/>
        <a:cs typeface="+mn-cs"/>
      </a:defRPr>
    </a:lvl3pPr>
    <a:lvl4pPr marL="1441826" algn="l" defTabSz="961217" rtl="0" eaLnBrk="1" latinLnBrk="0" hangingPunct="1">
      <a:defRPr sz="1892" kern="1200">
        <a:solidFill>
          <a:schemeClr val="tx1"/>
        </a:solidFill>
        <a:latin typeface="+mn-lt"/>
        <a:ea typeface="+mn-ea"/>
        <a:cs typeface="+mn-cs"/>
      </a:defRPr>
    </a:lvl4pPr>
    <a:lvl5pPr marL="1922435" algn="l" defTabSz="961217" rtl="0" eaLnBrk="1" latinLnBrk="0" hangingPunct="1">
      <a:defRPr sz="1892" kern="1200">
        <a:solidFill>
          <a:schemeClr val="tx1"/>
        </a:solidFill>
        <a:latin typeface="+mn-lt"/>
        <a:ea typeface="+mn-ea"/>
        <a:cs typeface="+mn-cs"/>
      </a:defRPr>
    </a:lvl5pPr>
    <a:lvl6pPr marL="2403043" algn="l" defTabSz="961217" rtl="0" eaLnBrk="1" latinLnBrk="0" hangingPunct="1">
      <a:defRPr sz="1892" kern="1200">
        <a:solidFill>
          <a:schemeClr val="tx1"/>
        </a:solidFill>
        <a:latin typeface="+mn-lt"/>
        <a:ea typeface="+mn-ea"/>
        <a:cs typeface="+mn-cs"/>
      </a:defRPr>
    </a:lvl6pPr>
    <a:lvl7pPr marL="2883652" algn="l" defTabSz="961217" rtl="0" eaLnBrk="1" latinLnBrk="0" hangingPunct="1">
      <a:defRPr sz="1892" kern="1200">
        <a:solidFill>
          <a:schemeClr val="tx1"/>
        </a:solidFill>
        <a:latin typeface="+mn-lt"/>
        <a:ea typeface="+mn-ea"/>
        <a:cs typeface="+mn-cs"/>
      </a:defRPr>
    </a:lvl7pPr>
    <a:lvl8pPr marL="3364260" algn="l" defTabSz="961217" rtl="0" eaLnBrk="1" latinLnBrk="0" hangingPunct="1">
      <a:defRPr sz="1892" kern="1200">
        <a:solidFill>
          <a:schemeClr val="tx1"/>
        </a:solidFill>
        <a:latin typeface="+mn-lt"/>
        <a:ea typeface="+mn-ea"/>
        <a:cs typeface="+mn-cs"/>
      </a:defRPr>
    </a:lvl8pPr>
    <a:lvl9pPr marL="3844869" algn="l" defTabSz="961217" rtl="0" eaLnBrk="1" latinLnBrk="0" hangingPunct="1">
      <a:defRPr sz="189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5" userDrawn="1">
          <p15:clr>
            <a:srgbClr val="A4A3A4"/>
          </p15:clr>
        </p15:guide>
        <p15:guide id="2" pos="313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FFE9"/>
    <a:srgbClr val="DF9135"/>
    <a:srgbClr val="4F81BD"/>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74"/>
  </p:normalViewPr>
  <p:slideViewPr>
    <p:cSldViewPr>
      <p:cViewPr>
        <p:scale>
          <a:sx n="50" d="100"/>
          <a:sy n="50" d="100"/>
        </p:scale>
        <p:origin x="2248" y="-320"/>
      </p:cViewPr>
      <p:guideLst>
        <p:guide orient="horz" pos="2215"/>
        <p:guide pos="313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5/28/24</a:t>
            </a:fld>
            <a:endParaRPr lang="en-US"/>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80609" rtl="0" eaLnBrk="1" latinLnBrk="0" hangingPunct="1">
      <a:defRPr sz="1261" kern="1200">
        <a:solidFill>
          <a:schemeClr val="tx1"/>
        </a:solidFill>
        <a:latin typeface="+mn-lt"/>
        <a:ea typeface="+mn-ea"/>
        <a:cs typeface="+mn-cs"/>
      </a:defRPr>
    </a:lvl1pPr>
    <a:lvl2pPr marL="480609" algn="l" defTabSz="480609" rtl="0" eaLnBrk="1" latinLnBrk="0" hangingPunct="1">
      <a:defRPr sz="1261" kern="1200">
        <a:solidFill>
          <a:schemeClr val="tx1"/>
        </a:solidFill>
        <a:latin typeface="+mn-lt"/>
        <a:ea typeface="+mn-ea"/>
        <a:cs typeface="+mn-cs"/>
      </a:defRPr>
    </a:lvl2pPr>
    <a:lvl3pPr marL="961217" algn="l" defTabSz="480609" rtl="0" eaLnBrk="1" latinLnBrk="0" hangingPunct="1">
      <a:defRPr sz="1261" kern="1200">
        <a:solidFill>
          <a:schemeClr val="tx1"/>
        </a:solidFill>
        <a:latin typeface="+mn-lt"/>
        <a:ea typeface="+mn-ea"/>
        <a:cs typeface="+mn-cs"/>
      </a:defRPr>
    </a:lvl3pPr>
    <a:lvl4pPr marL="1441826" algn="l" defTabSz="480609" rtl="0" eaLnBrk="1" latinLnBrk="0" hangingPunct="1">
      <a:defRPr sz="1261" kern="1200">
        <a:solidFill>
          <a:schemeClr val="tx1"/>
        </a:solidFill>
        <a:latin typeface="+mn-lt"/>
        <a:ea typeface="+mn-ea"/>
        <a:cs typeface="+mn-cs"/>
      </a:defRPr>
    </a:lvl4pPr>
    <a:lvl5pPr marL="1922435" algn="l" defTabSz="480609" rtl="0" eaLnBrk="1" latinLnBrk="0" hangingPunct="1">
      <a:defRPr sz="1261" kern="1200">
        <a:solidFill>
          <a:schemeClr val="tx1"/>
        </a:solidFill>
        <a:latin typeface="+mn-lt"/>
        <a:ea typeface="+mn-ea"/>
        <a:cs typeface="+mn-cs"/>
      </a:defRPr>
    </a:lvl5pPr>
    <a:lvl6pPr marL="2403043" algn="l" defTabSz="480609" rtl="0" eaLnBrk="1" latinLnBrk="0" hangingPunct="1">
      <a:defRPr sz="1261" kern="1200">
        <a:solidFill>
          <a:schemeClr val="tx1"/>
        </a:solidFill>
        <a:latin typeface="+mn-lt"/>
        <a:ea typeface="+mn-ea"/>
        <a:cs typeface="+mn-cs"/>
      </a:defRPr>
    </a:lvl6pPr>
    <a:lvl7pPr marL="2883652" algn="l" defTabSz="480609" rtl="0" eaLnBrk="1" latinLnBrk="0" hangingPunct="1">
      <a:defRPr sz="1261" kern="1200">
        <a:solidFill>
          <a:schemeClr val="tx1"/>
        </a:solidFill>
        <a:latin typeface="+mn-lt"/>
        <a:ea typeface="+mn-ea"/>
        <a:cs typeface="+mn-cs"/>
      </a:defRPr>
    </a:lvl7pPr>
    <a:lvl8pPr marL="3364260" algn="l" defTabSz="480609" rtl="0" eaLnBrk="1" latinLnBrk="0" hangingPunct="1">
      <a:defRPr sz="1261" kern="1200">
        <a:solidFill>
          <a:schemeClr val="tx1"/>
        </a:solidFill>
        <a:latin typeface="+mn-lt"/>
        <a:ea typeface="+mn-ea"/>
        <a:cs typeface="+mn-cs"/>
      </a:defRPr>
    </a:lvl8pPr>
    <a:lvl9pPr marL="3844869" algn="l" defTabSz="480609" rtl="0" eaLnBrk="1" latinLnBrk="0" hangingPunct="1">
      <a:defRPr sz="126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25" y="685800"/>
            <a:ext cx="257175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5948" y="2184792"/>
            <a:ext cx="8454075" cy="1507539"/>
          </a:xfrm>
        </p:spPr>
        <p:txBody>
          <a:bodyPr/>
          <a:lstStyle/>
          <a:p>
            <a:r>
              <a:rPr lang="en-US"/>
              <a:t>Click to edit Master title style</a:t>
            </a:r>
          </a:p>
        </p:txBody>
      </p:sp>
      <p:sp>
        <p:nvSpPr>
          <p:cNvPr id="3" name="Subtitle 2"/>
          <p:cNvSpPr>
            <a:spLocks noGrp="1"/>
          </p:cNvSpPr>
          <p:nvPr>
            <p:ph type="subTitle" idx="1"/>
          </p:nvPr>
        </p:nvSpPr>
        <p:spPr>
          <a:xfrm>
            <a:off x="1491896" y="3985373"/>
            <a:ext cx="6962179" cy="1797325"/>
          </a:xfrm>
        </p:spPr>
        <p:txBody>
          <a:bodyPr/>
          <a:lstStyle>
            <a:lvl1pPr marL="0" indent="0" algn="ctr">
              <a:buNone/>
              <a:defRPr>
                <a:solidFill>
                  <a:schemeClr val="tx1">
                    <a:tint val="75000"/>
                  </a:schemeClr>
                </a:solidFill>
              </a:defRPr>
            </a:lvl1pPr>
            <a:lvl2pPr marL="468859" indent="0" algn="ctr">
              <a:buNone/>
              <a:defRPr>
                <a:solidFill>
                  <a:schemeClr val="tx1">
                    <a:tint val="75000"/>
                  </a:schemeClr>
                </a:solidFill>
              </a:defRPr>
            </a:lvl2pPr>
            <a:lvl3pPr marL="937717" indent="0" algn="ctr">
              <a:buNone/>
              <a:defRPr>
                <a:solidFill>
                  <a:schemeClr val="tx1">
                    <a:tint val="75000"/>
                  </a:schemeClr>
                </a:solidFill>
              </a:defRPr>
            </a:lvl3pPr>
            <a:lvl4pPr marL="1406576" indent="0" algn="ctr">
              <a:buNone/>
              <a:defRPr>
                <a:solidFill>
                  <a:schemeClr val="tx1">
                    <a:tint val="75000"/>
                  </a:schemeClr>
                </a:solidFill>
              </a:defRPr>
            </a:lvl4pPr>
            <a:lvl5pPr marL="1875434" indent="0" algn="ctr">
              <a:buNone/>
              <a:defRPr>
                <a:solidFill>
                  <a:schemeClr val="tx1">
                    <a:tint val="75000"/>
                  </a:schemeClr>
                </a:solidFill>
              </a:defRPr>
            </a:lvl5pPr>
            <a:lvl6pPr marL="2344293" indent="0" algn="ctr">
              <a:buNone/>
              <a:defRPr>
                <a:solidFill>
                  <a:schemeClr val="tx1">
                    <a:tint val="75000"/>
                  </a:schemeClr>
                </a:solidFill>
              </a:defRPr>
            </a:lvl6pPr>
            <a:lvl7pPr marL="2813152" indent="0" algn="ctr">
              <a:buNone/>
              <a:defRPr>
                <a:solidFill>
                  <a:schemeClr val="tx1">
                    <a:tint val="75000"/>
                  </a:schemeClr>
                </a:solidFill>
              </a:defRPr>
            </a:lvl7pPr>
            <a:lvl8pPr marL="3282010" indent="0" algn="ctr">
              <a:buNone/>
              <a:defRPr>
                <a:solidFill>
                  <a:schemeClr val="tx1">
                    <a:tint val="75000"/>
                  </a:schemeClr>
                </a:solidFill>
              </a:defRPr>
            </a:lvl8pPr>
            <a:lvl9pPr marL="375086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10829" y="281647"/>
            <a:ext cx="2237843" cy="600085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7299" y="281647"/>
            <a:ext cx="6547764" cy="60008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5663" y="4519362"/>
            <a:ext cx="8454075" cy="1396834"/>
          </a:xfrm>
        </p:spPr>
        <p:txBody>
          <a:bodyPr anchor="t"/>
          <a:lstStyle>
            <a:lvl1pPr algn="l">
              <a:defRPr sz="4102" b="1" cap="all"/>
            </a:lvl1pPr>
          </a:lstStyle>
          <a:p>
            <a:r>
              <a:rPr lang="en-US"/>
              <a:t>Click to edit Master title style</a:t>
            </a:r>
          </a:p>
        </p:txBody>
      </p:sp>
      <p:sp>
        <p:nvSpPr>
          <p:cNvPr id="3" name="Text Placeholder 2"/>
          <p:cNvSpPr>
            <a:spLocks noGrp="1"/>
          </p:cNvSpPr>
          <p:nvPr>
            <p:ph type="body" idx="1"/>
          </p:nvPr>
        </p:nvSpPr>
        <p:spPr>
          <a:xfrm>
            <a:off x="785663" y="2980891"/>
            <a:ext cx="8454075" cy="1538471"/>
          </a:xfrm>
        </p:spPr>
        <p:txBody>
          <a:bodyPr anchor="b"/>
          <a:lstStyle>
            <a:lvl1pPr marL="0" indent="0">
              <a:buNone/>
              <a:defRPr sz="2051">
                <a:solidFill>
                  <a:schemeClr val="tx1">
                    <a:tint val="75000"/>
                  </a:schemeClr>
                </a:solidFill>
              </a:defRPr>
            </a:lvl1pPr>
            <a:lvl2pPr marL="468859" indent="0">
              <a:buNone/>
              <a:defRPr sz="1846">
                <a:solidFill>
                  <a:schemeClr val="tx1">
                    <a:tint val="75000"/>
                  </a:schemeClr>
                </a:solidFill>
              </a:defRPr>
            </a:lvl2pPr>
            <a:lvl3pPr marL="937717" indent="0">
              <a:buNone/>
              <a:defRPr sz="1641">
                <a:solidFill>
                  <a:schemeClr val="tx1">
                    <a:tint val="75000"/>
                  </a:schemeClr>
                </a:solidFill>
              </a:defRPr>
            </a:lvl3pPr>
            <a:lvl4pPr marL="1406576" indent="0">
              <a:buNone/>
              <a:defRPr sz="1436">
                <a:solidFill>
                  <a:schemeClr val="tx1">
                    <a:tint val="75000"/>
                  </a:schemeClr>
                </a:solidFill>
              </a:defRPr>
            </a:lvl4pPr>
            <a:lvl5pPr marL="1875434" indent="0">
              <a:buNone/>
              <a:defRPr sz="1436">
                <a:solidFill>
                  <a:schemeClr val="tx1">
                    <a:tint val="75000"/>
                  </a:schemeClr>
                </a:solidFill>
              </a:defRPr>
            </a:lvl5pPr>
            <a:lvl6pPr marL="2344293" indent="0">
              <a:buNone/>
              <a:defRPr sz="1436">
                <a:solidFill>
                  <a:schemeClr val="tx1">
                    <a:tint val="75000"/>
                  </a:schemeClr>
                </a:solidFill>
              </a:defRPr>
            </a:lvl6pPr>
            <a:lvl7pPr marL="2813152" indent="0">
              <a:buNone/>
              <a:defRPr sz="1436">
                <a:solidFill>
                  <a:schemeClr val="tx1">
                    <a:tint val="75000"/>
                  </a:schemeClr>
                </a:solidFill>
              </a:defRPr>
            </a:lvl7pPr>
            <a:lvl8pPr marL="3282010" indent="0">
              <a:buNone/>
              <a:defRPr sz="1436">
                <a:solidFill>
                  <a:schemeClr val="tx1">
                    <a:tint val="75000"/>
                  </a:schemeClr>
                </a:solidFill>
              </a:defRPr>
            </a:lvl8pPr>
            <a:lvl9pPr marL="3750869" indent="0">
              <a:buNone/>
              <a:defRPr sz="143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7298" y="1641037"/>
            <a:ext cx="4392804" cy="4641462"/>
          </a:xfrm>
        </p:spPr>
        <p:txBody>
          <a:bodyPr/>
          <a:lstStyle>
            <a:lvl1pPr>
              <a:defRPr sz="2871"/>
            </a:lvl1pPr>
            <a:lvl2pPr>
              <a:defRPr sz="2461"/>
            </a:lvl2pPr>
            <a:lvl3pPr>
              <a:defRPr sz="2051"/>
            </a:lvl3pPr>
            <a:lvl4pPr>
              <a:defRPr sz="1846"/>
            </a:lvl4pPr>
            <a:lvl5pPr>
              <a:defRPr sz="1846"/>
            </a:lvl5pPr>
            <a:lvl6pPr>
              <a:defRPr sz="1846"/>
            </a:lvl6pPr>
            <a:lvl7pPr>
              <a:defRPr sz="1846"/>
            </a:lvl7pPr>
            <a:lvl8pPr>
              <a:defRPr sz="1846"/>
            </a:lvl8pPr>
            <a:lvl9pPr>
              <a:defRPr sz="184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55868" y="1641037"/>
            <a:ext cx="4392804" cy="4641462"/>
          </a:xfrm>
        </p:spPr>
        <p:txBody>
          <a:bodyPr/>
          <a:lstStyle>
            <a:lvl1pPr>
              <a:defRPr sz="2871"/>
            </a:lvl1pPr>
            <a:lvl2pPr>
              <a:defRPr sz="2461"/>
            </a:lvl2pPr>
            <a:lvl3pPr>
              <a:defRPr sz="2051"/>
            </a:lvl3pPr>
            <a:lvl4pPr>
              <a:defRPr sz="1846"/>
            </a:lvl4pPr>
            <a:lvl5pPr>
              <a:defRPr sz="1846"/>
            </a:lvl5pPr>
            <a:lvl6pPr>
              <a:defRPr sz="1846"/>
            </a:lvl6pPr>
            <a:lvl7pPr>
              <a:defRPr sz="1846"/>
            </a:lvl7pPr>
            <a:lvl8pPr>
              <a:defRPr sz="1846"/>
            </a:lvl8pPr>
            <a:lvl9pPr>
              <a:defRPr sz="184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7299" y="1574288"/>
            <a:ext cx="4394531" cy="656088"/>
          </a:xfrm>
        </p:spPr>
        <p:txBody>
          <a:bodyPr anchor="b"/>
          <a:lstStyle>
            <a:lvl1pPr marL="0" indent="0">
              <a:buNone/>
              <a:defRPr sz="2461" b="1"/>
            </a:lvl1pPr>
            <a:lvl2pPr marL="468859" indent="0">
              <a:buNone/>
              <a:defRPr sz="2051" b="1"/>
            </a:lvl2pPr>
            <a:lvl3pPr marL="937717" indent="0">
              <a:buNone/>
              <a:defRPr sz="1846" b="1"/>
            </a:lvl3pPr>
            <a:lvl4pPr marL="1406576" indent="0">
              <a:buNone/>
              <a:defRPr sz="1641" b="1"/>
            </a:lvl4pPr>
            <a:lvl5pPr marL="1875434" indent="0">
              <a:buNone/>
              <a:defRPr sz="1641" b="1"/>
            </a:lvl5pPr>
            <a:lvl6pPr marL="2344293" indent="0">
              <a:buNone/>
              <a:defRPr sz="1641" b="1"/>
            </a:lvl6pPr>
            <a:lvl7pPr marL="2813152" indent="0">
              <a:buNone/>
              <a:defRPr sz="1641" b="1"/>
            </a:lvl7pPr>
            <a:lvl8pPr marL="3282010" indent="0">
              <a:buNone/>
              <a:defRPr sz="1641" b="1"/>
            </a:lvl8pPr>
            <a:lvl9pPr marL="3750869" indent="0">
              <a:buNone/>
              <a:defRPr sz="1641" b="1"/>
            </a:lvl9pPr>
          </a:lstStyle>
          <a:p>
            <a:pPr lvl="0"/>
            <a:r>
              <a:rPr lang="en-US"/>
              <a:t>Click to edit Master text styles</a:t>
            </a:r>
          </a:p>
        </p:txBody>
      </p:sp>
      <p:sp>
        <p:nvSpPr>
          <p:cNvPr id="4" name="Content Placeholder 3"/>
          <p:cNvSpPr>
            <a:spLocks noGrp="1"/>
          </p:cNvSpPr>
          <p:nvPr>
            <p:ph sz="half" idx="2"/>
          </p:nvPr>
        </p:nvSpPr>
        <p:spPr>
          <a:xfrm>
            <a:off x="497299" y="2230376"/>
            <a:ext cx="4394531" cy="4052122"/>
          </a:xfrm>
        </p:spPr>
        <p:txBody>
          <a:bodyPr/>
          <a:lstStyle>
            <a:lvl1pPr>
              <a:defRPr sz="2461"/>
            </a:lvl1pPr>
            <a:lvl2pPr>
              <a:defRPr sz="2051"/>
            </a:lvl2pPr>
            <a:lvl3pPr>
              <a:defRPr sz="1846"/>
            </a:lvl3pPr>
            <a:lvl4pPr>
              <a:defRPr sz="1641"/>
            </a:lvl4pPr>
            <a:lvl5pPr>
              <a:defRPr sz="1641"/>
            </a:lvl5pPr>
            <a:lvl6pPr>
              <a:defRPr sz="1641"/>
            </a:lvl6pPr>
            <a:lvl7pPr>
              <a:defRPr sz="1641"/>
            </a:lvl7pPr>
            <a:lvl8pPr>
              <a:defRPr sz="1641"/>
            </a:lvl8pPr>
            <a:lvl9pPr>
              <a:defRPr sz="164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52416" y="1574288"/>
            <a:ext cx="4396257" cy="656088"/>
          </a:xfrm>
        </p:spPr>
        <p:txBody>
          <a:bodyPr anchor="b"/>
          <a:lstStyle>
            <a:lvl1pPr marL="0" indent="0">
              <a:buNone/>
              <a:defRPr sz="2461" b="1"/>
            </a:lvl1pPr>
            <a:lvl2pPr marL="468859" indent="0">
              <a:buNone/>
              <a:defRPr sz="2051" b="1"/>
            </a:lvl2pPr>
            <a:lvl3pPr marL="937717" indent="0">
              <a:buNone/>
              <a:defRPr sz="1846" b="1"/>
            </a:lvl3pPr>
            <a:lvl4pPr marL="1406576" indent="0">
              <a:buNone/>
              <a:defRPr sz="1641" b="1"/>
            </a:lvl4pPr>
            <a:lvl5pPr marL="1875434" indent="0">
              <a:buNone/>
              <a:defRPr sz="1641" b="1"/>
            </a:lvl5pPr>
            <a:lvl6pPr marL="2344293" indent="0">
              <a:buNone/>
              <a:defRPr sz="1641" b="1"/>
            </a:lvl6pPr>
            <a:lvl7pPr marL="2813152" indent="0">
              <a:buNone/>
              <a:defRPr sz="1641" b="1"/>
            </a:lvl7pPr>
            <a:lvl8pPr marL="3282010" indent="0">
              <a:buNone/>
              <a:defRPr sz="1641" b="1"/>
            </a:lvl8pPr>
            <a:lvl9pPr marL="3750869" indent="0">
              <a:buNone/>
              <a:defRPr sz="1641" b="1"/>
            </a:lvl9pPr>
          </a:lstStyle>
          <a:p>
            <a:pPr lvl="0"/>
            <a:r>
              <a:rPr lang="en-US"/>
              <a:t>Click to edit Master text styles</a:t>
            </a:r>
          </a:p>
        </p:txBody>
      </p:sp>
      <p:sp>
        <p:nvSpPr>
          <p:cNvPr id="6" name="Content Placeholder 5"/>
          <p:cNvSpPr>
            <a:spLocks noGrp="1"/>
          </p:cNvSpPr>
          <p:nvPr>
            <p:ph sz="quarter" idx="4"/>
          </p:nvPr>
        </p:nvSpPr>
        <p:spPr>
          <a:xfrm>
            <a:off x="5052416" y="2230376"/>
            <a:ext cx="4396257" cy="4052122"/>
          </a:xfrm>
        </p:spPr>
        <p:txBody>
          <a:bodyPr/>
          <a:lstStyle>
            <a:lvl1pPr>
              <a:defRPr sz="2461"/>
            </a:lvl1pPr>
            <a:lvl2pPr>
              <a:defRPr sz="2051"/>
            </a:lvl2pPr>
            <a:lvl3pPr>
              <a:defRPr sz="1846"/>
            </a:lvl3pPr>
            <a:lvl4pPr>
              <a:defRPr sz="1641"/>
            </a:lvl4pPr>
            <a:lvl5pPr>
              <a:defRPr sz="1641"/>
            </a:lvl5pPr>
            <a:lvl6pPr>
              <a:defRPr sz="1641"/>
            </a:lvl6pPr>
            <a:lvl7pPr>
              <a:defRPr sz="1641"/>
            </a:lvl7pPr>
            <a:lvl8pPr>
              <a:defRPr sz="1641"/>
            </a:lvl8pPr>
            <a:lvl9pPr>
              <a:defRPr sz="164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7299" y="280018"/>
            <a:ext cx="3272156" cy="1191705"/>
          </a:xfrm>
        </p:spPr>
        <p:txBody>
          <a:bodyPr anchor="b"/>
          <a:lstStyle>
            <a:lvl1pPr algn="l">
              <a:defRPr sz="2051" b="1"/>
            </a:lvl1pPr>
          </a:lstStyle>
          <a:p>
            <a:r>
              <a:rPr lang="en-US"/>
              <a:t>Click to edit Master title style</a:t>
            </a:r>
          </a:p>
        </p:txBody>
      </p:sp>
      <p:sp>
        <p:nvSpPr>
          <p:cNvPr id="3" name="Content Placeholder 2"/>
          <p:cNvSpPr>
            <a:spLocks noGrp="1"/>
          </p:cNvSpPr>
          <p:nvPr>
            <p:ph idx="1"/>
          </p:nvPr>
        </p:nvSpPr>
        <p:spPr>
          <a:xfrm>
            <a:off x="3888598" y="280019"/>
            <a:ext cx="5560074" cy="6002480"/>
          </a:xfrm>
        </p:spPr>
        <p:txBody>
          <a:bodyPr/>
          <a:lstStyle>
            <a:lvl1pPr>
              <a:defRPr sz="3282"/>
            </a:lvl1pPr>
            <a:lvl2pPr>
              <a:defRPr sz="2871"/>
            </a:lvl2pPr>
            <a:lvl3pPr>
              <a:defRPr sz="2461"/>
            </a:lvl3pPr>
            <a:lvl4pPr>
              <a:defRPr sz="2051"/>
            </a:lvl4pPr>
            <a:lvl5pPr>
              <a:defRPr sz="2051"/>
            </a:lvl5pPr>
            <a:lvl6pPr>
              <a:defRPr sz="2051"/>
            </a:lvl6pPr>
            <a:lvl7pPr>
              <a:defRPr sz="2051"/>
            </a:lvl7pPr>
            <a:lvl8pPr>
              <a:defRPr sz="2051"/>
            </a:lvl8pPr>
            <a:lvl9pPr>
              <a:defRPr sz="20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7299" y="1471723"/>
            <a:ext cx="3272156" cy="4810776"/>
          </a:xfrm>
        </p:spPr>
        <p:txBody>
          <a:bodyPr/>
          <a:lstStyle>
            <a:lvl1pPr marL="0" indent="0">
              <a:buNone/>
              <a:defRPr sz="1436"/>
            </a:lvl1pPr>
            <a:lvl2pPr marL="468859" indent="0">
              <a:buNone/>
              <a:defRPr sz="1231"/>
            </a:lvl2pPr>
            <a:lvl3pPr marL="937717" indent="0">
              <a:buNone/>
              <a:defRPr sz="1026"/>
            </a:lvl3pPr>
            <a:lvl4pPr marL="1406576" indent="0">
              <a:buNone/>
              <a:defRPr sz="923"/>
            </a:lvl4pPr>
            <a:lvl5pPr marL="1875434" indent="0">
              <a:buNone/>
              <a:defRPr sz="923"/>
            </a:lvl5pPr>
            <a:lvl6pPr marL="2344293" indent="0">
              <a:buNone/>
              <a:defRPr sz="923"/>
            </a:lvl6pPr>
            <a:lvl7pPr marL="2813152" indent="0">
              <a:buNone/>
              <a:defRPr sz="923"/>
            </a:lvl7pPr>
            <a:lvl8pPr marL="3282010" indent="0">
              <a:buNone/>
              <a:defRPr sz="923"/>
            </a:lvl8pPr>
            <a:lvl9pPr marL="3750869" indent="0">
              <a:buNone/>
              <a:defRPr sz="923"/>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9480" y="4923108"/>
            <a:ext cx="5967582" cy="581201"/>
          </a:xfrm>
        </p:spPr>
        <p:txBody>
          <a:bodyPr anchor="b"/>
          <a:lstStyle>
            <a:lvl1pPr algn="l">
              <a:defRPr sz="2051" b="1"/>
            </a:lvl1pPr>
          </a:lstStyle>
          <a:p>
            <a:r>
              <a:rPr lang="en-US"/>
              <a:t>Click to edit Master title style</a:t>
            </a:r>
          </a:p>
        </p:txBody>
      </p:sp>
      <p:sp>
        <p:nvSpPr>
          <p:cNvPr id="3" name="Picture Placeholder 2"/>
          <p:cNvSpPr>
            <a:spLocks noGrp="1"/>
          </p:cNvSpPr>
          <p:nvPr>
            <p:ph type="pic" idx="1"/>
          </p:nvPr>
        </p:nvSpPr>
        <p:spPr>
          <a:xfrm>
            <a:off x="1949480" y="628412"/>
            <a:ext cx="5967582" cy="4219807"/>
          </a:xfrm>
        </p:spPr>
        <p:txBody>
          <a:bodyPr/>
          <a:lstStyle>
            <a:lvl1pPr marL="0" indent="0">
              <a:buNone/>
              <a:defRPr sz="3282"/>
            </a:lvl1pPr>
            <a:lvl2pPr marL="468859" indent="0">
              <a:buNone/>
              <a:defRPr sz="2871"/>
            </a:lvl2pPr>
            <a:lvl3pPr marL="937717" indent="0">
              <a:buNone/>
              <a:defRPr sz="2461"/>
            </a:lvl3pPr>
            <a:lvl4pPr marL="1406576" indent="0">
              <a:buNone/>
              <a:defRPr sz="2051"/>
            </a:lvl4pPr>
            <a:lvl5pPr marL="1875434" indent="0">
              <a:buNone/>
              <a:defRPr sz="2051"/>
            </a:lvl5pPr>
            <a:lvl6pPr marL="2344293" indent="0">
              <a:buNone/>
              <a:defRPr sz="2051"/>
            </a:lvl6pPr>
            <a:lvl7pPr marL="2813152" indent="0">
              <a:buNone/>
              <a:defRPr sz="2051"/>
            </a:lvl7pPr>
            <a:lvl8pPr marL="3282010" indent="0">
              <a:buNone/>
              <a:defRPr sz="2051"/>
            </a:lvl8pPr>
            <a:lvl9pPr marL="3750869" indent="0">
              <a:buNone/>
              <a:defRPr sz="2051"/>
            </a:lvl9pPr>
          </a:lstStyle>
          <a:p>
            <a:endParaRPr lang="en-US"/>
          </a:p>
        </p:txBody>
      </p:sp>
      <p:sp>
        <p:nvSpPr>
          <p:cNvPr id="4" name="Text Placeholder 3"/>
          <p:cNvSpPr>
            <a:spLocks noGrp="1"/>
          </p:cNvSpPr>
          <p:nvPr>
            <p:ph type="body" sz="half" idx="2"/>
          </p:nvPr>
        </p:nvSpPr>
        <p:spPr>
          <a:xfrm>
            <a:off x="1949480" y="5504308"/>
            <a:ext cx="5967582" cy="825402"/>
          </a:xfrm>
        </p:spPr>
        <p:txBody>
          <a:bodyPr/>
          <a:lstStyle>
            <a:lvl1pPr marL="0" indent="0">
              <a:buNone/>
              <a:defRPr sz="1436"/>
            </a:lvl1pPr>
            <a:lvl2pPr marL="468859" indent="0">
              <a:buNone/>
              <a:defRPr sz="1231"/>
            </a:lvl2pPr>
            <a:lvl3pPr marL="937717" indent="0">
              <a:buNone/>
              <a:defRPr sz="1026"/>
            </a:lvl3pPr>
            <a:lvl4pPr marL="1406576" indent="0">
              <a:buNone/>
              <a:defRPr sz="923"/>
            </a:lvl4pPr>
            <a:lvl5pPr marL="1875434" indent="0">
              <a:buNone/>
              <a:defRPr sz="923"/>
            </a:lvl5pPr>
            <a:lvl6pPr marL="2344293" indent="0">
              <a:buNone/>
              <a:defRPr sz="923"/>
            </a:lvl6pPr>
            <a:lvl7pPr marL="2813152" indent="0">
              <a:buNone/>
              <a:defRPr sz="923"/>
            </a:lvl7pPr>
            <a:lvl8pPr marL="3282010" indent="0">
              <a:buNone/>
              <a:defRPr sz="923"/>
            </a:lvl8pPr>
            <a:lvl9pPr marL="3750869" indent="0">
              <a:buNone/>
              <a:defRPr sz="923"/>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7298" y="281646"/>
            <a:ext cx="8951374" cy="117216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97298" y="1641037"/>
            <a:ext cx="8951374" cy="46414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97299" y="6518560"/>
            <a:ext cx="2320726" cy="374443"/>
          </a:xfrm>
          <a:prstGeom prst="rect">
            <a:avLst/>
          </a:prstGeom>
        </p:spPr>
        <p:txBody>
          <a:bodyPr vert="horz" lIns="91440" tIns="45720" rIns="91440" bIns="45720" rtlCol="0" anchor="ctr"/>
          <a:lstStyle>
            <a:lvl1pPr algn="l">
              <a:defRPr sz="1231">
                <a:solidFill>
                  <a:schemeClr val="tx1">
                    <a:tint val="75000"/>
                  </a:schemeClr>
                </a:solidFill>
              </a:defRPr>
            </a:lvl1pPr>
          </a:lstStyle>
          <a:p>
            <a:fld id="{1D8BD707-D9CF-40AE-B4C6-C98DA3205C09}" type="datetimeFigureOut">
              <a:rPr lang="en-US" smtClean="0"/>
              <a:pPr/>
              <a:t>5/28/24</a:t>
            </a:fld>
            <a:endParaRPr lang="en-US"/>
          </a:p>
        </p:txBody>
      </p:sp>
      <p:sp>
        <p:nvSpPr>
          <p:cNvPr id="5" name="Footer Placeholder 4"/>
          <p:cNvSpPr>
            <a:spLocks noGrp="1"/>
          </p:cNvSpPr>
          <p:nvPr>
            <p:ph type="ftr" sz="quarter" idx="3"/>
          </p:nvPr>
        </p:nvSpPr>
        <p:spPr>
          <a:xfrm>
            <a:off x="3398207" y="6518560"/>
            <a:ext cx="3149557" cy="374443"/>
          </a:xfrm>
          <a:prstGeom prst="rect">
            <a:avLst/>
          </a:prstGeom>
        </p:spPr>
        <p:txBody>
          <a:bodyPr vert="horz" lIns="91440" tIns="45720" rIns="91440" bIns="45720" rtlCol="0" anchor="ctr"/>
          <a:lstStyle>
            <a:lvl1pPr algn="ctr">
              <a:defRPr sz="1231">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127946" y="6518560"/>
            <a:ext cx="2320726" cy="374443"/>
          </a:xfrm>
          <a:prstGeom prst="rect">
            <a:avLst/>
          </a:prstGeom>
        </p:spPr>
        <p:txBody>
          <a:bodyPr vert="horz" lIns="91440" tIns="45720" rIns="91440" bIns="45720" rtlCol="0" anchor="ctr"/>
          <a:lstStyle>
            <a:lvl1pPr algn="r">
              <a:defRPr sz="1231">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37717" rtl="0" eaLnBrk="1" latinLnBrk="0" hangingPunct="1">
        <a:spcBef>
          <a:spcPct val="0"/>
        </a:spcBef>
        <a:buNone/>
        <a:defRPr sz="4512" kern="1200">
          <a:solidFill>
            <a:schemeClr val="tx1"/>
          </a:solidFill>
          <a:latin typeface="+mj-lt"/>
          <a:ea typeface="+mj-ea"/>
          <a:cs typeface="+mj-cs"/>
        </a:defRPr>
      </a:lvl1pPr>
    </p:titleStyle>
    <p:bodyStyle>
      <a:lvl1pPr marL="351644" indent="-351644" algn="l" defTabSz="937717" rtl="0" eaLnBrk="1" latinLnBrk="0" hangingPunct="1">
        <a:spcBef>
          <a:spcPct val="20000"/>
        </a:spcBef>
        <a:buFont typeface="Arial" pitchFamily="34" charset="0"/>
        <a:buChar char="•"/>
        <a:defRPr sz="3282" kern="1200">
          <a:solidFill>
            <a:schemeClr val="tx1"/>
          </a:solidFill>
          <a:latin typeface="+mn-lt"/>
          <a:ea typeface="+mn-ea"/>
          <a:cs typeface="+mn-cs"/>
        </a:defRPr>
      </a:lvl1pPr>
      <a:lvl2pPr marL="761895" indent="-293037" algn="l" defTabSz="937717" rtl="0" eaLnBrk="1" latinLnBrk="0" hangingPunct="1">
        <a:spcBef>
          <a:spcPct val="20000"/>
        </a:spcBef>
        <a:buFont typeface="Arial" pitchFamily="34" charset="0"/>
        <a:buChar char="–"/>
        <a:defRPr sz="2871" kern="1200">
          <a:solidFill>
            <a:schemeClr val="tx1"/>
          </a:solidFill>
          <a:latin typeface="+mn-lt"/>
          <a:ea typeface="+mn-ea"/>
          <a:cs typeface="+mn-cs"/>
        </a:defRPr>
      </a:lvl2pPr>
      <a:lvl3pPr marL="1172147" indent="-234429" algn="l" defTabSz="937717" rtl="0" eaLnBrk="1" latinLnBrk="0" hangingPunct="1">
        <a:spcBef>
          <a:spcPct val="20000"/>
        </a:spcBef>
        <a:buFont typeface="Arial" pitchFamily="34" charset="0"/>
        <a:buChar char="•"/>
        <a:defRPr sz="2461" kern="1200">
          <a:solidFill>
            <a:schemeClr val="tx1"/>
          </a:solidFill>
          <a:latin typeface="+mn-lt"/>
          <a:ea typeface="+mn-ea"/>
          <a:cs typeface="+mn-cs"/>
        </a:defRPr>
      </a:lvl3pPr>
      <a:lvl4pPr marL="1641005" indent="-234429" algn="l" defTabSz="937717" rtl="0" eaLnBrk="1" latinLnBrk="0" hangingPunct="1">
        <a:spcBef>
          <a:spcPct val="20000"/>
        </a:spcBef>
        <a:buFont typeface="Arial" pitchFamily="34" charset="0"/>
        <a:buChar char="–"/>
        <a:defRPr sz="2051" kern="1200">
          <a:solidFill>
            <a:schemeClr val="tx1"/>
          </a:solidFill>
          <a:latin typeface="+mn-lt"/>
          <a:ea typeface="+mn-ea"/>
          <a:cs typeface="+mn-cs"/>
        </a:defRPr>
      </a:lvl4pPr>
      <a:lvl5pPr marL="2109864" indent="-234429" algn="l" defTabSz="937717" rtl="0" eaLnBrk="1" latinLnBrk="0" hangingPunct="1">
        <a:spcBef>
          <a:spcPct val="20000"/>
        </a:spcBef>
        <a:buFont typeface="Arial" pitchFamily="34" charset="0"/>
        <a:buChar char="»"/>
        <a:defRPr sz="2051" kern="1200">
          <a:solidFill>
            <a:schemeClr val="tx1"/>
          </a:solidFill>
          <a:latin typeface="+mn-lt"/>
          <a:ea typeface="+mn-ea"/>
          <a:cs typeface="+mn-cs"/>
        </a:defRPr>
      </a:lvl5pPr>
      <a:lvl6pPr marL="2578722" indent="-234429" algn="l" defTabSz="937717" rtl="0" eaLnBrk="1" latinLnBrk="0" hangingPunct="1">
        <a:spcBef>
          <a:spcPct val="20000"/>
        </a:spcBef>
        <a:buFont typeface="Arial" pitchFamily="34" charset="0"/>
        <a:buChar char="•"/>
        <a:defRPr sz="2051" kern="1200">
          <a:solidFill>
            <a:schemeClr val="tx1"/>
          </a:solidFill>
          <a:latin typeface="+mn-lt"/>
          <a:ea typeface="+mn-ea"/>
          <a:cs typeface="+mn-cs"/>
        </a:defRPr>
      </a:lvl6pPr>
      <a:lvl7pPr marL="3047581" indent="-234429" algn="l" defTabSz="937717" rtl="0" eaLnBrk="1" latinLnBrk="0" hangingPunct="1">
        <a:spcBef>
          <a:spcPct val="20000"/>
        </a:spcBef>
        <a:buFont typeface="Arial" pitchFamily="34" charset="0"/>
        <a:buChar char="•"/>
        <a:defRPr sz="2051" kern="1200">
          <a:solidFill>
            <a:schemeClr val="tx1"/>
          </a:solidFill>
          <a:latin typeface="+mn-lt"/>
          <a:ea typeface="+mn-ea"/>
          <a:cs typeface="+mn-cs"/>
        </a:defRPr>
      </a:lvl7pPr>
      <a:lvl8pPr marL="3516440" indent="-234429" algn="l" defTabSz="937717" rtl="0" eaLnBrk="1" latinLnBrk="0" hangingPunct="1">
        <a:spcBef>
          <a:spcPct val="20000"/>
        </a:spcBef>
        <a:buFont typeface="Arial" pitchFamily="34" charset="0"/>
        <a:buChar char="•"/>
        <a:defRPr sz="2051" kern="1200">
          <a:solidFill>
            <a:schemeClr val="tx1"/>
          </a:solidFill>
          <a:latin typeface="+mn-lt"/>
          <a:ea typeface="+mn-ea"/>
          <a:cs typeface="+mn-cs"/>
        </a:defRPr>
      </a:lvl8pPr>
      <a:lvl9pPr marL="3985298" indent="-234429" algn="l" defTabSz="937717" rtl="0" eaLnBrk="1" latinLnBrk="0" hangingPunct="1">
        <a:spcBef>
          <a:spcPct val="20000"/>
        </a:spcBef>
        <a:buFont typeface="Arial" pitchFamily="34" charset="0"/>
        <a:buChar char="•"/>
        <a:defRPr sz="2051" kern="1200">
          <a:solidFill>
            <a:schemeClr val="tx1"/>
          </a:solidFill>
          <a:latin typeface="+mn-lt"/>
          <a:ea typeface="+mn-ea"/>
          <a:cs typeface="+mn-cs"/>
        </a:defRPr>
      </a:lvl9pPr>
    </p:bodyStyle>
    <p:otherStyle>
      <a:defPPr>
        <a:defRPr lang="en-US"/>
      </a:defPPr>
      <a:lvl1pPr marL="0" algn="l" defTabSz="937717" rtl="0" eaLnBrk="1" latinLnBrk="0" hangingPunct="1">
        <a:defRPr sz="1846" kern="1200">
          <a:solidFill>
            <a:schemeClr val="tx1"/>
          </a:solidFill>
          <a:latin typeface="+mn-lt"/>
          <a:ea typeface="+mn-ea"/>
          <a:cs typeface="+mn-cs"/>
        </a:defRPr>
      </a:lvl1pPr>
      <a:lvl2pPr marL="468859" algn="l" defTabSz="937717" rtl="0" eaLnBrk="1" latinLnBrk="0" hangingPunct="1">
        <a:defRPr sz="1846" kern="1200">
          <a:solidFill>
            <a:schemeClr val="tx1"/>
          </a:solidFill>
          <a:latin typeface="+mn-lt"/>
          <a:ea typeface="+mn-ea"/>
          <a:cs typeface="+mn-cs"/>
        </a:defRPr>
      </a:lvl2pPr>
      <a:lvl3pPr marL="937717" algn="l" defTabSz="937717" rtl="0" eaLnBrk="1" latinLnBrk="0" hangingPunct="1">
        <a:defRPr sz="1846" kern="1200">
          <a:solidFill>
            <a:schemeClr val="tx1"/>
          </a:solidFill>
          <a:latin typeface="+mn-lt"/>
          <a:ea typeface="+mn-ea"/>
          <a:cs typeface="+mn-cs"/>
        </a:defRPr>
      </a:lvl3pPr>
      <a:lvl4pPr marL="1406576" algn="l" defTabSz="937717" rtl="0" eaLnBrk="1" latinLnBrk="0" hangingPunct="1">
        <a:defRPr sz="1846" kern="1200">
          <a:solidFill>
            <a:schemeClr val="tx1"/>
          </a:solidFill>
          <a:latin typeface="+mn-lt"/>
          <a:ea typeface="+mn-ea"/>
          <a:cs typeface="+mn-cs"/>
        </a:defRPr>
      </a:lvl4pPr>
      <a:lvl5pPr marL="1875434" algn="l" defTabSz="937717" rtl="0" eaLnBrk="1" latinLnBrk="0" hangingPunct="1">
        <a:defRPr sz="1846" kern="1200">
          <a:solidFill>
            <a:schemeClr val="tx1"/>
          </a:solidFill>
          <a:latin typeface="+mn-lt"/>
          <a:ea typeface="+mn-ea"/>
          <a:cs typeface="+mn-cs"/>
        </a:defRPr>
      </a:lvl5pPr>
      <a:lvl6pPr marL="2344293" algn="l" defTabSz="937717" rtl="0" eaLnBrk="1" latinLnBrk="0" hangingPunct="1">
        <a:defRPr sz="1846" kern="1200">
          <a:solidFill>
            <a:schemeClr val="tx1"/>
          </a:solidFill>
          <a:latin typeface="+mn-lt"/>
          <a:ea typeface="+mn-ea"/>
          <a:cs typeface="+mn-cs"/>
        </a:defRPr>
      </a:lvl6pPr>
      <a:lvl7pPr marL="2813152" algn="l" defTabSz="937717" rtl="0" eaLnBrk="1" latinLnBrk="0" hangingPunct="1">
        <a:defRPr sz="1846" kern="1200">
          <a:solidFill>
            <a:schemeClr val="tx1"/>
          </a:solidFill>
          <a:latin typeface="+mn-lt"/>
          <a:ea typeface="+mn-ea"/>
          <a:cs typeface="+mn-cs"/>
        </a:defRPr>
      </a:lvl7pPr>
      <a:lvl8pPr marL="3282010" algn="l" defTabSz="937717" rtl="0" eaLnBrk="1" latinLnBrk="0" hangingPunct="1">
        <a:defRPr sz="1846" kern="1200">
          <a:solidFill>
            <a:schemeClr val="tx1"/>
          </a:solidFill>
          <a:latin typeface="+mn-lt"/>
          <a:ea typeface="+mn-ea"/>
          <a:cs typeface="+mn-cs"/>
        </a:defRPr>
      </a:lvl8pPr>
      <a:lvl9pPr marL="3750869" algn="l" defTabSz="937717" rtl="0" eaLnBrk="1" latinLnBrk="0" hangingPunct="1">
        <a:defRPr sz="184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image" Target="../media/image11.jpe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17" Type="http://schemas.openxmlformats.org/officeDocument/2006/relationships/image" Target="../media/image15.jpg"/><Relationship Id="rId2" Type="http://schemas.openxmlformats.org/officeDocument/2006/relationships/notesSlide" Target="../notesSlides/notesSlide1.xml"/><Relationship Id="rId16"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emf"/><Relationship Id="rId5" Type="http://schemas.openxmlformats.org/officeDocument/2006/relationships/image" Target="../media/image3.png"/><Relationship Id="rId15" Type="http://schemas.openxmlformats.org/officeDocument/2006/relationships/image" Target="../media/image13.jpeg"/><Relationship Id="rId10" Type="http://schemas.openxmlformats.org/officeDocument/2006/relationships/image" Target="../media/image8.emf"/><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2918400" cy="4162566"/>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no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40" dirty="0">
              <a:latin typeface="Avenir" panose="02000503020000020003" pitchFamily="2" charset="0"/>
            </a:endParaRPr>
          </a:p>
        </p:txBody>
      </p:sp>
      <p:sp>
        <p:nvSpPr>
          <p:cNvPr id="2" name="TextBox 1"/>
          <p:cNvSpPr txBox="1"/>
          <p:nvPr/>
        </p:nvSpPr>
        <p:spPr>
          <a:xfrm>
            <a:off x="7632007" y="1245269"/>
            <a:ext cx="21359169" cy="2344216"/>
          </a:xfrm>
          <a:prstGeom prst="rect">
            <a:avLst/>
          </a:prstGeom>
          <a:noFill/>
        </p:spPr>
        <p:txBody>
          <a:bodyPr wrap="square" lIns="0" tIns="0" rIns="0" rtlCol="0">
            <a:spAutoFit/>
          </a:bodyPr>
          <a:lstStyle/>
          <a:p>
            <a:pPr algn="ctr">
              <a:lnSpc>
                <a:spcPts val="8614"/>
              </a:lnSpc>
              <a:tabLst>
                <a:tab pos="3737845" algn="l"/>
                <a:tab pos="7983620" algn="l"/>
                <a:tab pos="8465503" algn="l"/>
              </a:tabLst>
            </a:pPr>
            <a:r>
              <a:rPr lang="en-US" altLang="zh-CN" sz="9024" b="1" dirty="0">
                <a:latin typeface="Avenir" panose="02000503020000020003" pitchFamily="2" charset="0"/>
                <a:cs typeface="Arial Black" pitchFamily="18" charset="0"/>
              </a:rPr>
              <a:t>Torus Superconducting Magnet</a:t>
            </a:r>
          </a:p>
          <a:p>
            <a:pPr algn="ctr">
              <a:lnSpc>
                <a:spcPts val="8614"/>
              </a:lnSpc>
              <a:tabLst>
                <a:tab pos="3737845" algn="l"/>
                <a:tab pos="7983620" algn="l"/>
                <a:tab pos="8465503" algn="l"/>
              </a:tabLst>
            </a:pPr>
            <a:r>
              <a:rPr lang="en-US" altLang="zh-CN" sz="8204" dirty="0">
                <a:latin typeface="Avenir" panose="02000503020000020003" pitchFamily="2" charset="0"/>
                <a:cs typeface="Calibri" panose="020F0502020204030204" pitchFamily="34" charset="0"/>
              </a:rPr>
              <a:t> </a:t>
            </a:r>
            <a:r>
              <a:rPr lang="en-US" altLang="zh-CN" sz="4102" b="1" dirty="0">
                <a:latin typeface="Avenir" panose="02000503020000020003" pitchFamily="2" charset="0"/>
                <a:cs typeface="Calibri" panose="020F0502020204030204" pitchFamily="34" charset="0"/>
              </a:rPr>
              <a:t>Thomas</a:t>
            </a:r>
            <a:r>
              <a:rPr lang="en-US" altLang="zh-CN" sz="4102" dirty="0">
                <a:latin typeface="Avenir" panose="02000503020000020003" pitchFamily="2" charset="0"/>
                <a:cs typeface="Calibri" panose="020F0502020204030204" pitchFamily="34" charset="0"/>
              </a:rPr>
              <a:t> </a:t>
            </a:r>
            <a:r>
              <a:rPr lang="en-US" altLang="zh-CN" sz="4102" b="1" dirty="0">
                <a:latin typeface="Avenir" panose="02000503020000020003" pitchFamily="2" charset="0"/>
                <a:cs typeface="Calibri" panose="020F0502020204030204" pitchFamily="34" charset="0"/>
              </a:rPr>
              <a:t>Jefferson</a:t>
            </a:r>
            <a:r>
              <a:rPr lang="en-US" altLang="zh-CN" sz="4102" dirty="0">
                <a:latin typeface="Avenir" panose="02000503020000020003" pitchFamily="2" charset="0"/>
                <a:cs typeface="Calibri" panose="020F0502020204030204" pitchFamily="34" charset="0"/>
              </a:rPr>
              <a:t> </a:t>
            </a:r>
            <a:r>
              <a:rPr lang="en-US" altLang="zh-CN" sz="4102" b="1" dirty="0">
                <a:latin typeface="Avenir" panose="02000503020000020003" pitchFamily="2" charset="0"/>
                <a:cs typeface="Calibri" panose="020F0502020204030204" pitchFamily="34" charset="0"/>
              </a:rPr>
              <a:t>National</a:t>
            </a:r>
            <a:r>
              <a:rPr lang="en-US" altLang="zh-CN" sz="4102" dirty="0">
                <a:latin typeface="Avenir" panose="02000503020000020003" pitchFamily="2" charset="0"/>
                <a:cs typeface="Calibri" panose="020F0502020204030204" pitchFamily="34" charset="0"/>
              </a:rPr>
              <a:t> </a:t>
            </a:r>
            <a:r>
              <a:rPr lang="en-US" altLang="zh-CN" sz="4102" b="1" dirty="0">
                <a:latin typeface="Avenir" panose="02000503020000020003" pitchFamily="2" charset="0"/>
                <a:cs typeface="Calibri" panose="020F0502020204030204" pitchFamily="34" charset="0"/>
              </a:rPr>
              <a:t>Accelerator</a:t>
            </a:r>
            <a:r>
              <a:rPr lang="en-US" altLang="zh-CN" sz="4102" dirty="0">
                <a:latin typeface="Avenir" panose="02000503020000020003" pitchFamily="2" charset="0"/>
                <a:cs typeface="Calibri" panose="020F0502020204030204" pitchFamily="34" charset="0"/>
              </a:rPr>
              <a:t> </a:t>
            </a:r>
            <a:r>
              <a:rPr lang="en-US" altLang="zh-CN" sz="4102" b="1" dirty="0">
                <a:latin typeface="Avenir" panose="02000503020000020003" pitchFamily="2" charset="0"/>
                <a:cs typeface="Calibri" panose="020F0502020204030204" pitchFamily="34" charset="0"/>
              </a:rPr>
              <a:t>Facility</a:t>
            </a:r>
          </a:p>
        </p:txBody>
      </p:sp>
      <p:grpSp>
        <p:nvGrpSpPr>
          <p:cNvPr id="40" name="Group 39">
            <a:extLst>
              <a:ext uri="{FF2B5EF4-FFF2-40B4-BE49-F238E27FC236}">
                <a16:creationId xmlns:a16="http://schemas.microsoft.com/office/drawing/2014/main" id="{DC022F08-7E89-6344-BF04-A2060CFD3E5C}"/>
              </a:ext>
            </a:extLst>
          </p:cNvPr>
          <p:cNvGrpSpPr/>
          <p:nvPr/>
        </p:nvGrpSpPr>
        <p:grpSpPr>
          <a:xfrm>
            <a:off x="152400" y="4523212"/>
            <a:ext cx="15708154" cy="11906145"/>
            <a:chOff x="273050" y="4880131"/>
            <a:chExt cx="9107130" cy="11609869"/>
          </a:xfrm>
        </p:grpSpPr>
        <p:sp>
          <p:nvSpPr>
            <p:cNvPr id="11" name="Freeform 3"/>
            <p:cNvSpPr/>
            <p:nvPr/>
          </p:nvSpPr>
          <p:spPr>
            <a:xfrm>
              <a:off x="273050" y="4880131"/>
              <a:ext cx="9107130"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92" b="1" dirty="0">
                  <a:latin typeface="Avenir" panose="02000503020000020003" pitchFamily="2" charset="0"/>
                </a:rPr>
                <a:t>What is it?</a:t>
              </a:r>
              <a:endParaRPr lang="zh-CN" altLang="en-US" sz="3692" b="1" dirty="0">
                <a:latin typeface="Avenir" panose="02000503020000020003" pitchFamily="2"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273051" y="5626099"/>
              <a:ext cx="9107129"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0" dirty="0">
                <a:latin typeface="Avenir" panose="02000503020000020003" pitchFamily="2" charset="0"/>
              </a:endParaRPr>
            </a:p>
          </p:txBody>
        </p:sp>
      </p:grpSp>
      <p:grpSp>
        <p:nvGrpSpPr>
          <p:cNvPr id="72" name="Group 71">
            <a:extLst>
              <a:ext uri="{FF2B5EF4-FFF2-40B4-BE49-F238E27FC236}">
                <a16:creationId xmlns:a16="http://schemas.microsoft.com/office/drawing/2014/main" id="{7B82FF5F-D340-F847-9487-A645E29D3420}"/>
              </a:ext>
            </a:extLst>
          </p:cNvPr>
          <p:cNvGrpSpPr/>
          <p:nvPr/>
        </p:nvGrpSpPr>
        <p:grpSpPr>
          <a:xfrm>
            <a:off x="180754" y="16590839"/>
            <a:ext cx="15679800" cy="4312362"/>
            <a:chOff x="273050" y="4880131"/>
            <a:chExt cx="9317958" cy="4205052"/>
          </a:xfrm>
        </p:grpSpPr>
        <p:sp>
          <p:nvSpPr>
            <p:cNvPr id="73" name="Freeform 3">
              <a:extLst>
                <a:ext uri="{FF2B5EF4-FFF2-40B4-BE49-F238E27FC236}">
                  <a16:creationId xmlns:a16="http://schemas.microsoft.com/office/drawing/2014/main" id="{4BF032A1-B97F-5741-AB4C-DB8369EE3C3C}"/>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92" b="1" dirty="0">
                  <a:latin typeface="Avenir" panose="02000503020000020003" pitchFamily="2" charset="0"/>
                </a:rPr>
                <a:t>Tech Specs</a:t>
              </a:r>
              <a:endParaRPr lang="zh-CN" altLang="en-US" sz="3692" b="1" dirty="0">
                <a:latin typeface="Avenir" panose="02000503020000020003" pitchFamily="2" charset="0"/>
              </a:endParaRPr>
            </a:p>
          </p:txBody>
        </p:sp>
        <p:sp>
          <p:nvSpPr>
            <p:cNvPr id="74" name="Rectangle 73">
              <a:extLst>
                <a:ext uri="{FF2B5EF4-FFF2-40B4-BE49-F238E27FC236}">
                  <a16:creationId xmlns:a16="http://schemas.microsoft.com/office/drawing/2014/main" id="{C0DBACD3-5CC0-A146-BC83-7E1D252E4FAC}"/>
                </a:ext>
              </a:extLst>
            </p:cNvPr>
            <p:cNvSpPr/>
            <p:nvPr/>
          </p:nvSpPr>
          <p:spPr>
            <a:xfrm>
              <a:off x="273050" y="5626100"/>
              <a:ext cx="9317958" cy="3459083"/>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61">
                <a:latin typeface="Avenir" panose="02000503020000020003" pitchFamily="2" charset="0"/>
              </a:endParaRPr>
            </a:p>
          </p:txBody>
        </p:sp>
      </p:grpSp>
      <p:grpSp>
        <p:nvGrpSpPr>
          <p:cNvPr id="75" name="Group 74">
            <a:extLst>
              <a:ext uri="{FF2B5EF4-FFF2-40B4-BE49-F238E27FC236}">
                <a16:creationId xmlns:a16="http://schemas.microsoft.com/office/drawing/2014/main" id="{CFC8A5E8-9FE3-CC4D-8F10-2355B84AC266}"/>
              </a:ext>
            </a:extLst>
          </p:cNvPr>
          <p:cNvGrpSpPr/>
          <p:nvPr/>
        </p:nvGrpSpPr>
        <p:grpSpPr>
          <a:xfrm>
            <a:off x="16057628" y="4518033"/>
            <a:ext cx="16713336" cy="16283661"/>
            <a:chOff x="336929" y="4880131"/>
            <a:chExt cx="9254079" cy="15878454"/>
          </a:xfrm>
        </p:grpSpPr>
        <p:sp>
          <p:nvSpPr>
            <p:cNvPr id="76" name="Freeform 3">
              <a:extLst>
                <a:ext uri="{FF2B5EF4-FFF2-40B4-BE49-F238E27FC236}">
                  <a16:creationId xmlns:a16="http://schemas.microsoft.com/office/drawing/2014/main" id="{8A9A152D-EE33-7C40-B60D-E35506F1BA8F}"/>
                </a:ext>
              </a:extLst>
            </p:cNvPr>
            <p:cNvSpPr/>
            <p:nvPr/>
          </p:nvSpPr>
          <p:spPr>
            <a:xfrm>
              <a:off x="336929" y="4880131"/>
              <a:ext cx="925407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92" b="1" dirty="0">
                  <a:latin typeface="Avenir" panose="02000503020000020003" pitchFamily="2" charset="0"/>
                </a:rPr>
                <a:t>Designing the Torus Magnet</a:t>
              </a:r>
              <a:endParaRPr lang="zh-CN" altLang="en-US" sz="3692" b="1" dirty="0">
                <a:latin typeface="Avenir" panose="02000503020000020003" pitchFamily="2" charset="0"/>
              </a:endParaRPr>
            </a:p>
          </p:txBody>
        </p:sp>
        <p:sp>
          <p:nvSpPr>
            <p:cNvPr id="77" name="Rectangle 76">
              <a:extLst>
                <a:ext uri="{FF2B5EF4-FFF2-40B4-BE49-F238E27FC236}">
                  <a16:creationId xmlns:a16="http://schemas.microsoft.com/office/drawing/2014/main" id="{8523CCBE-903C-5743-AA1C-B9E021498E26}"/>
                </a:ext>
              </a:extLst>
            </p:cNvPr>
            <p:cNvSpPr/>
            <p:nvPr/>
          </p:nvSpPr>
          <p:spPr>
            <a:xfrm>
              <a:off x="336929" y="5626099"/>
              <a:ext cx="9254079" cy="1513248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0">
                <a:latin typeface="Avenir" panose="02000503020000020003" pitchFamily="2" charset="0"/>
              </a:endParaRPr>
            </a:p>
          </p:txBody>
        </p:sp>
      </p:grpSp>
      <p:grpSp>
        <p:nvGrpSpPr>
          <p:cNvPr id="78" name="Group 77">
            <a:extLst>
              <a:ext uri="{FF2B5EF4-FFF2-40B4-BE49-F238E27FC236}">
                <a16:creationId xmlns:a16="http://schemas.microsoft.com/office/drawing/2014/main" id="{E85B806C-2204-AB42-A545-7279213779B8}"/>
              </a:ext>
            </a:extLst>
          </p:cNvPr>
          <p:cNvGrpSpPr/>
          <p:nvPr/>
        </p:nvGrpSpPr>
        <p:grpSpPr>
          <a:xfrm>
            <a:off x="25211391" y="41011338"/>
            <a:ext cx="7559571" cy="2738112"/>
            <a:chOff x="273050" y="5171109"/>
            <a:chExt cx="9317958" cy="3731589"/>
          </a:xfrm>
        </p:grpSpPr>
        <p:sp>
          <p:nvSpPr>
            <p:cNvPr id="79" name="Freeform 3">
              <a:extLst>
                <a:ext uri="{FF2B5EF4-FFF2-40B4-BE49-F238E27FC236}">
                  <a16:creationId xmlns:a16="http://schemas.microsoft.com/office/drawing/2014/main" id="{62184687-BC39-FF40-96EF-E6D790D71A6C}"/>
                </a:ext>
              </a:extLst>
            </p:cNvPr>
            <p:cNvSpPr/>
            <p:nvPr/>
          </p:nvSpPr>
          <p:spPr>
            <a:xfrm>
              <a:off x="273050" y="5171109"/>
              <a:ext cx="9317958" cy="840987"/>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92" b="1" dirty="0">
                  <a:latin typeface="Avenir" panose="02000503020000020003" pitchFamily="2" charset="0"/>
                </a:rPr>
                <a:t>Contributing Institutions</a:t>
              </a:r>
              <a:endParaRPr lang="zh-CN" altLang="en-US" sz="3692" b="1" dirty="0">
                <a:latin typeface="Avenir" panose="02000503020000020003" pitchFamily="2" charset="0"/>
              </a:endParaRPr>
            </a:p>
          </p:txBody>
        </p:sp>
        <p:sp>
          <p:nvSpPr>
            <p:cNvPr id="80" name="Rectangle 79">
              <a:extLst>
                <a:ext uri="{FF2B5EF4-FFF2-40B4-BE49-F238E27FC236}">
                  <a16:creationId xmlns:a16="http://schemas.microsoft.com/office/drawing/2014/main" id="{782D6FF9-7AE5-8244-867C-7E3F25D5E396}"/>
                </a:ext>
              </a:extLst>
            </p:cNvPr>
            <p:cNvSpPr/>
            <p:nvPr/>
          </p:nvSpPr>
          <p:spPr>
            <a:xfrm>
              <a:off x="273050" y="6154784"/>
              <a:ext cx="9317958" cy="2747914"/>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lIns="281320" rtlCol="0" anchor="ctr"/>
            <a:lstStyle/>
            <a:p>
              <a:pPr marL="351644" indent="-351644">
                <a:buFont typeface="Arial" panose="020B0604020202020204" pitchFamily="34" charset="0"/>
                <a:buChar char="•"/>
              </a:pPr>
              <a:r>
                <a:rPr lang="en-US" sz="2461" dirty="0">
                  <a:solidFill>
                    <a:schemeClr val="tx1"/>
                  </a:solidFill>
                  <a:latin typeface="Avenir" panose="02000503020000020003" pitchFamily="2" charset="0"/>
                </a:rPr>
                <a:t>Jefferson Lab, Newport News, VA, USA</a:t>
              </a:r>
            </a:p>
            <a:p>
              <a:pPr marL="351644" indent="-351644">
                <a:buFont typeface="Arial" panose="020B0604020202020204" pitchFamily="34" charset="0"/>
                <a:buChar char="•"/>
              </a:pPr>
              <a:r>
                <a:rPr lang="en-US" sz="2461" dirty="0" err="1">
                  <a:solidFill>
                    <a:schemeClr val="tx1"/>
                  </a:solidFill>
                  <a:latin typeface="Avenir" panose="02000503020000020003" pitchFamily="2" charset="0"/>
                </a:rPr>
                <a:t>Fermilab</a:t>
              </a:r>
              <a:r>
                <a:rPr lang="en-US" sz="2461" dirty="0">
                  <a:solidFill>
                    <a:schemeClr val="tx1"/>
                  </a:solidFill>
                  <a:latin typeface="Avenir" panose="02000503020000020003" pitchFamily="2" charset="0"/>
                </a:rPr>
                <a:t>, Chicago, IL, USA</a:t>
              </a:r>
            </a:p>
          </p:txBody>
        </p:sp>
      </p:grpSp>
      <p:grpSp>
        <p:nvGrpSpPr>
          <p:cNvPr id="91" name="Group 90">
            <a:extLst>
              <a:ext uri="{FF2B5EF4-FFF2-40B4-BE49-F238E27FC236}">
                <a16:creationId xmlns:a16="http://schemas.microsoft.com/office/drawing/2014/main" id="{75E1649E-4D1F-8C40-9A74-FFE1DE45F88E}"/>
              </a:ext>
            </a:extLst>
          </p:cNvPr>
          <p:cNvGrpSpPr/>
          <p:nvPr/>
        </p:nvGrpSpPr>
        <p:grpSpPr>
          <a:xfrm>
            <a:off x="152400" y="21007865"/>
            <a:ext cx="24841200" cy="22741584"/>
            <a:chOff x="240400" y="4880131"/>
            <a:chExt cx="32060199" cy="10989151"/>
          </a:xfrm>
        </p:grpSpPr>
        <p:sp>
          <p:nvSpPr>
            <p:cNvPr id="92" name="Freeform 3">
              <a:extLst>
                <a:ext uri="{FF2B5EF4-FFF2-40B4-BE49-F238E27FC236}">
                  <a16:creationId xmlns:a16="http://schemas.microsoft.com/office/drawing/2014/main" id="{C035300C-3CC1-B041-B172-1E2ED75289BA}"/>
                </a:ext>
              </a:extLst>
            </p:cNvPr>
            <p:cNvSpPr/>
            <p:nvPr/>
          </p:nvSpPr>
          <p:spPr>
            <a:xfrm>
              <a:off x="240400" y="4880131"/>
              <a:ext cx="32060199" cy="328629"/>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92" b="1" dirty="0">
                  <a:latin typeface="Avenir" panose="02000503020000020003" pitchFamily="2" charset="0"/>
                </a:rPr>
                <a:t>Building and Installing the Torus</a:t>
              </a:r>
              <a:endParaRPr lang="zh-CN" altLang="en-US" sz="3692" b="1" dirty="0">
                <a:latin typeface="Avenir" panose="02000503020000020003" pitchFamily="2"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259336"/>
              <a:ext cx="32027549" cy="1060994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0" dirty="0">
                <a:latin typeface="Avenir" panose="02000503020000020003" pitchFamily="2"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5211390" y="21007865"/>
            <a:ext cx="7559573" cy="19759134"/>
            <a:chOff x="273050" y="4880131"/>
            <a:chExt cx="9317958" cy="11114585"/>
          </a:xfrm>
        </p:grpSpPr>
        <p:sp>
          <p:nvSpPr>
            <p:cNvPr id="95" name="Freeform 3">
              <a:extLst>
                <a:ext uri="{FF2B5EF4-FFF2-40B4-BE49-F238E27FC236}">
                  <a16:creationId xmlns:a16="http://schemas.microsoft.com/office/drawing/2014/main" id="{3948DED3-E622-084A-B836-EB5755AC8277}"/>
                </a:ext>
              </a:extLst>
            </p:cNvPr>
            <p:cNvSpPr/>
            <p:nvPr/>
          </p:nvSpPr>
          <p:spPr>
            <a:xfrm>
              <a:off x="273050" y="4880131"/>
              <a:ext cx="9317958" cy="382550"/>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92" b="1" dirty="0">
                  <a:latin typeface="Avenir" panose="02000503020000020003" pitchFamily="2" charset="0"/>
                </a:rPr>
                <a:t>Did you know?</a:t>
              </a:r>
              <a:endParaRPr lang="zh-CN" altLang="en-US" sz="3692" b="1" dirty="0">
                <a:latin typeface="Avenir" panose="02000503020000020003" pitchFamily="2"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73050" y="5321555"/>
              <a:ext cx="9317958" cy="1067316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0" dirty="0">
                <a:latin typeface="Avenir" panose="02000503020000020003" pitchFamily="2" charset="0"/>
              </a:endParaRPr>
            </a:p>
          </p:txBody>
        </p:sp>
      </p:grpSp>
      <p:sp>
        <p:nvSpPr>
          <p:cNvPr id="115" name="TextBox 114">
            <a:extLst>
              <a:ext uri="{FF2B5EF4-FFF2-40B4-BE49-F238E27FC236}">
                <a16:creationId xmlns:a16="http://schemas.microsoft.com/office/drawing/2014/main" id="{F52275B9-DDD0-D143-A431-59B197F39F9A}"/>
              </a:ext>
            </a:extLst>
          </p:cNvPr>
          <p:cNvSpPr txBox="1"/>
          <p:nvPr/>
        </p:nvSpPr>
        <p:spPr>
          <a:xfrm>
            <a:off x="517869" y="5366437"/>
            <a:ext cx="14236162" cy="2424833"/>
          </a:xfrm>
          <a:prstGeom prst="rect">
            <a:avLst/>
          </a:prstGeom>
          <a:noFill/>
        </p:spPr>
        <p:txBody>
          <a:bodyPr wrap="square" rtlCol="0">
            <a:spAutoFit/>
          </a:bodyPr>
          <a:lstStyle/>
          <a:p>
            <a:r>
              <a:rPr lang="en-US" sz="2461" dirty="0">
                <a:latin typeface="Avenir" panose="02000503020000020003" pitchFamily="2" charset="0"/>
              </a:rPr>
              <a:t>The Torus Superconducting Magnet is used to:</a:t>
            </a:r>
          </a:p>
          <a:p>
            <a:endParaRPr lang="en-US" sz="2461" dirty="0">
              <a:latin typeface="Avenir" panose="02000503020000020003" pitchFamily="2" charset="0"/>
            </a:endParaRPr>
          </a:p>
          <a:p>
            <a:pPr marL="468859" indent="-468859">
              <a:buFont typeface="Arial" panose="020B0604020202020204" pitchFamily="34" charset="0"/>
              <a:buChar char="•"/>
            </a:pPr>
            <a:r>
              <a:rPr lang="en-US" sz="2461" b="1" dirty="0">
                <a:latin typeface="Avenir" panose="02000503020000020003" pitchFamily="2" charset="0"/>
              </a:rPr>
              <a:t>Bend the particle trajectories so the detectors can measure their momentum</a:t>
            </a:r>
          </a:p>
          <a:p>
            <a:endParaRPr lang="en-US" sz="2461" dirty="0">
              <a:latin typeface="Avenir" panose="02000503020000020003" pitchFamily="2" charset="0"/>
            </a:endParaRPr>
          </a:p>
          <a:p>
            <a:r>
              <a:rPr lang="en-US" sz="2461" dirty="0">
                <a:latin typeface="Avenir" panose="02000503020000020003" pitchFamily="2" charset="0"/>
              </a:rPr>
              <a:t>The charged particles produced by nuclear reactions between the beam and the target are steered by the Torus’ magnetic field so that they can be detected by the different physics detectors.</a:t>
            </a:r>
          </a:p>
        </p:txBody>
      </p:sp>
      <p:sp>
        <p:nvSpPr>
          <p:cNvPr id="116" name="TextBox 115">
            <a:extLst>
              <a:ext uri="{FF2B5EF4-FFF2-40B4-BE49-F238E27FC236}">
                <a16:creationId xmlns:a16="http://schemas.microsoft.com/office/drawing/2014/main" id="{323CD00F-ADBC-2B43-9718-303BDECFA26D}"/>
              </a:ext>
            </a:extLst>
          </p:cNvPr>
          <p:cNvSpPr txBox="1"/>
          <p:nvPr/>
        </p:nvSpPr>
        <p:spPr>
          <a:xfrm>
            <a:off x="25638278" y="22596791"/>
            <a:ext cx="6083638" cy="18081488"/>
          </a:xfrm>
          <a:prstGeom prst="rect">
            <a:avLst/>
          </a:prstGeom>
          <a:noFill/>
        </p:spPr>
        <p:txBody>
          <a:bodyPr wrap="square" rtlCol="0">
            <a:spAutoFit/>
          </a:bodyPr>
          <a:lstStyle/>
          <a:p>
            <a:pPr marL="351644" indent="-351644">
              <a:buFont typeface="Arial" panose="020B0604020202020204" pitchFamily="34" charset="0"/>
              <a:buChar char="•"/>
            </a:pPr>
            <a:r>
              <a:rPr lang="en-US" sz="2051" dirty="0">
                <a:latin typeface="Avenir" panose="02000503020000020003" pitchFamily="2" charset="0"/>
              </a:rPr>
              <a:t>The freezer in your refrigerator at home keeps your ice-cream cold at -18</a:t>
            </a:r>
            <a:r>
              <a:rPr lang="en-US" sz="2051" baseline="30000" dirty="0">
                <a:latin typeface="Avenir" panose="02000503020000020003" pitchFamily="2" charset="0"/>
              </a:rPr>
              <a:t>o</a:t>
            </a:r>
            <a:r>
              <a:rPr lang="en-US" sz="2051" dirty="0">
                <a:latin typeface="Avenir" panose="02000503020000020003" pitchFamily="2" charset="0"/>
              </a:rPr>
              <a:t>C (about 0</a:t>
            </a:r>
            <a:r>
              <a:rPr lang="en-US" sz="2051" baseline="30000" dirty="0">
                <a:latin typeface="Avenir" panose="02000503020000020003" pitchFamily="2" charset="0"/>
              </a:rPr>
              <a:t>o</a:t>
            </a:r>
            <a:r>
              <a:rPr lang="en-US" sz="2051" dirty="0">
                <a:latin typeface="Avenir" panose="02000503020000020003" pitchFamily="2" charset="0"/>
              </a:rPr>
              <a:t>F). The Torus superconducting coils are kept cold at -268</a:t>
            </a:r>
            <a:r>
              <a:rPr lang="en-US" sz="2051" baseline="30000" dirty="0">
                <a:latin typeface="Avenir" panose="02000503020000020003" pitchFamily="2" charset="0"/>
              </a:rPr>
              <a:t>o</a:t>
            </a:r>
            <a:r>
              <a:rPr lang="en-US" sz="2051" dirty="0">
                <a:latin typeface="Avenir" panose="02000503020000020003" pitchFamily="2" charset="0"/>
              </a:rPr>
              <a:t>C (-450</a:t>
            </a:r>
            <a:r>
              <a:rPr lang="en-US" sz="2051" baseline="30000" dirty="0">
                <a:latin typeface="Avenir" panose="02000503020000020003" pitchFamily="2" charset="0"/>
              </a:rPr>
              <a:t>o</a:t>
            </a:r>
            <a:r>
              <a:rPr lang="en-US" sz="2051" dirty="0">
                <a:latin typeface="Avenir" panose="02000503020000020003" pitchFamily="2" charset="0"/>
              </a:rPr>
              <a:t>F) – nearly as cold as outer space!</a:t>
            </a:r>
          </a:p>
          <a:p>
            <a:endParaRPr lang="en-US" sz="2051" dirty="0">
              <a:latin typeface="Avenir" panose="02000503020000020003" pitchFamily="2" charset="0"/>
            </a:endParaRPr>
          </a:p>
          <a:p>
            <a:pPr marL="351644" indent="-351644">
              <a:buFont typeface="Arial" panose="020B0604020202020204" pitchFamily="34" charset="0"/>
              <a:buChar char="•"/>
            </a:pPr>
            <a:endParaRPr lang="en-US" sz="2051" dirty="0">
              <a:latin typeface="Avenir" panose="02000503020000020003" pitchFamily="2" charset="0"/>
            </a:endParaRPr>
          </a:p>
          <a:p>
            <a:pPr marL="351644" indent="-351644">
              <a:buFont typeface="Arial" panose="020B0604020202020204" pitchFamily="34" charset="0"/>
              <a:buChar char="•"/>
            </a:pPr>
            <a:r>
              <a:rPr lang="en-US" sz="2051" dirty="0">
                <a:latin typeface="Avenir" panose="02000503020000020003" pitchFamily="2" charset="0"/>
              </a:rPr>
              <a:t>If you took all the superconducting filaments used to wind the magnet coils and laid them end-to-end, they would stretch for more than one million miles – that’s 4 times the distance to the moon!</a:t>
            </a:r>
          </a:p>
          <a:p>
            <a:pPr marL="351644" indent="-351644">
              <a:buFont typeface="Arial" panose="020B0604020202020204" pitchFamily="34" charset="0"/>
              <a:buChar char="•"/>
            </a:pPr>
            <a:endParaRPr lang="en-US" sz="2051" dirty="0">
              <a:latin typeface="Avenir" panose="02000503020000020003" pitchFamily="2" charset="0"/>
            </a:endParaRPr>
          </a:p>
          <a:p>
            <a:pPr marL="351644" indent="-351644">
              <a:buFont typeface="Arial" panose="020B0604020202020204" pitchFamily="34" charset="0"/>
              <a:buChar char="•"/>
            </a:pPr>
            <a:endParaRPr lang="en-US" sz="2051" dirty="0">
              <a:latin typeface="Avenir" panose="02000503020000020003" pitchFamily="2" charset="0"/>
            </a:endParaRPr>
          </a:p>
          <a:p>
            <a:pPr marL="351644" indent="-351644">
              <a:buFont typeface="Arial" panose="020B0604020202020204" pitchFamily="34" charset="0"/>
              <a:buChar char="•"/>
            </a:pPr>
            <a:r>
              <a:rPr lang="en-US" sz="2051" dirty="0">
                <a:latin typeface="Avenir" panose="02000503020000020003" pitchFamily="2" charset="0"/>
              </a:rPr>
              <a:t>Superconductivity was discovered at 4pm in the afternoon on Saturday April 08</a:t>
            </a:r>
            <a:r>
              <a:rPr lang="en-US" sz="2051" baseline="30000" dirty="0">
                <a:latin typeface="Avenir" panose="02000503020000020003" pitchFamily="2" charset="0"/>
              </a:rPr>
              <a:t>th</a:t>
            </a:r>
            <a:r>
              <a:rPr lang="en-US" sz="2051" dirty="0">
                <a:latin typeface="Avenir" panose="02000503020000020003" pitchFamily="2" charset="0"/>
              </a:rPr>
              <a:t> 1911 by a Dutchman, </a:t>
            </a:r>
            <a:r>
              <a:rPr lang="en-US" sz="2051" dirty="0" err="1">
                <a:latin typeface="Avenir" panose="02000503020000020003" pitchFamily="2" charset="0"/>
              </a:rPr>
              <a:t>Kamerlingh</a:t>
            </a:r>
            <a:r>
              <a:rPr lang="en-US" sz="2051" dirty="0">
                <a:latin typeface="Avenir" panose="02000503020000020003" pitchFamily="2" charset="0"/>
              </a:rPr>
              <a:t> </a:t>
            </a:r>
            <a:r>
              <a:rPr lang="en-US" sz="2051" dirty="0" err="1">
                <a:latin typeface="Avenir" panose="02000503020000020003" pitchFamily="2" charset="0"/>
              </a:rPr>
              <a:t>Onnes</a:t>
            </a:r>
            <a:r>
              <a:rPr lang="en-US" sz="2051" dirty="0">
                <a:latin typeface="Avenir" panose="02000503020000020003" pitchFamily="2" charset="0"/>
              </a:rPr>
              <a:t>.</a:t>
            </a:r>
          </a:p>
          <a:p>
            <a:endParaRPr lang="en-US" sz="2051" dirty="0">
              <a:latin typeface="Avenir" panose="02000503020000020003" pitchFamily="2" charset="0"/>
            </a:endParaRPr>
          </a:p>
          <a:p>
            <a:endParaRPr lang="en-US" sz="2051" dirty="0">
              <a:latin typeface="Avenir" panose="02000503020000020003" pitchFamily="2" charset="0"/>
            </a:endParaRPr>
          </a:p>
          <a:p>
            <a:pPr marL="351644" indent="-351644">
              <a:buFont typeface="Arial" panose="020B0604020202020204" pitchFamily="34" charset="0"/>
              <a:buChar char="•"/>
            </a:pPr>
            <a:r>
              <a:rPr lang="en-US" sz="2051" dirty="0">
                <a:latin typeface="Avenir" panose="02000503020000020003" pitchFamily="2" charset="0"/>
              </a:rPr>
              <a:t>The Torus magnet weighs 28 tons – that’s 2 school buses full of kids who have just had lunch!</a:t>
            </a:r>
          </a:p>
          <a:p>
            <a:pPr marL="351644" indent="-351644">
              <a:buFont typeface="Arial" panose="020B0604020202020204" pitchFamily="34" charset="0"/>
              <a:buChar char="•"/>
            </a:pPr>
            <a:endParaRPr lang="en-US" sz="2051" dirty="0">
              <a:latin typeface="Avenir" panose="02000503020000020003" pitchFamily="2" charset="0"/>
            </a:endParaRPr>
          </a:p>
          <a:p>
            <a:endParaRPr lang="en-US" sz="2051" dirty="0">
              <a:latin typeface="Avenir" panose="02000503020000020003" pitchFamily="2" charset="0"/>
            </a:endParaRPr>
          </a:p>
          <a:p>
            <a:pPr marL="351644" indent="-351644">
              <a:buFont typeface="Arial" panose="020B0604020202020204" pitchFamily="34" charset="0"/>
              <a:buChar char="•"/>
            </a:pPr>
            <a:endParaRPr lang="en-US" sz="2051" dirty="0">
              <a:latin typeface="Avenir" panose="02000503020000020003" pitchFamily="2" charset="0"/>
            </a:endParaRPr>
          </a:p>
          <a:p>
            <a:pPr marL="351644" indent="-351644">
              <a:buFont typeface="Arial" panose="020B0604020202020204" pitchFamily="34" charset="0"/>
              <a:buChar char="•"/>
            </a:pPr>
            <a:r>
              <a:rPr lang="en-US" sz="2051" dirty="0">
                <a:latin typeface="Avenir" panose="02000503020000020003" pitchFamily="2" charset="0"/>
              </a:rPr>
              <a:t>The Torus magnet took 3 years and more than 200 people to build!</a:t>
            </a:r>
          </a:p>
          <a:p>
            <a:pPr marL="351644" indent="-351644">
              <a:buFont typeface="Arial" panose="020B0604020202020204" pitchFamily="34" charset="0"/>
              <a:buChar char="•"/>
            </a:pPr>
            <a:endParaRPr lang="en-US" sz="2051" dirty="0">
              <a:latin typeface="Avenir" panose="02000503020000020003" pitchFamily="2" charset="0"/>
            </a:endParaRPr>
          </a:p>
          <a:p>
            <a:pPr marL="351644" indent="-351644">
              <a:buFont typeface="Arial" panose="020B0604020202020204" pitchFamily="34" charset="0"/>
              <a:buChar char="•"/>
            </a:pPr>
            <a:endParaRPr lang="en-US" sz="2051" dirty="0">
              <a:latin typeface="Avenir" panose="02000503020000020003" pitchFamily="2" charset="0"/>
            </a:endParaRPr>
          </a:p>
          <a:p>
            <a:pPr marL="351644" indent="-351644">
              <a:buFont typeface="Arial" panose="020B0604020202020204" pitchFamily="34" charset="0"/>
              <a:buChar char="•"/>
            </a:pPr>
            <a:r>
              <a:rPr lang="en-US" sz="2051" dirty="0">
                <a:latin typeface="Avenir" panose="02000503020000020003" pitchFamily="2" charset="0"/>
              </a:rPr>
              <a:t>When the Torus is fully powered up, it has as much energy as 9 Toyota SUVs traveling at 75 MPH on the highway or nearly 7 pounds of TNT!</a:t>
            </a:r>
          </a:p>
          <a:p>
            <a:endParaRPr lang="en-US" sz="2051" dirty="0">
              <a:latin typeface="Avenir" panose="02000503020000020003" pitchFamily="2" charset="0"/>
            </a:endParaRPr>
          </a:p>
          <a:p>
            <a:endParaRPr lang="en-US" sz="2051" dirty="0">
              <a:latin typeface="Avenir" panose="02000503020000020003" pitchFamily="2" charset="0"/>
            </a:endParaRPr>
          </a:p>
          <a:p>
            <a:pPr marL="351644" indent="-351644">
              <a:buFont typeface="Arial" panose="020B0604020202020204" pitchFamily="34" charset="0"/>
              <a:buChar char="•"/>
            </a:pPr>
            <a:r>
              <a:rPr lang="en-US" sz="2051" dirty="0">
                <a:latin typeface="Avenir" panose="02000503020000020003" pitchFamily="2" charset="0"/>
              </a:rPr>
              <a:t>Niobium Titanium is the superconductor used in the Torus coils. The metal Niobium is presently only mined in two places on Earth – Brazil and Canada.</a:t>
            </a:r>
          </a:p>
          <a:p>
            <a:pPr marL="351644" indent="-351644">
              <a:buFont typeface="Arial" panose="020B0604020202020204" pitchFamily="34" charset="0"/>
              <a:buChar char="•"/>
            </a:pPr>
            <a:endParaRPr lang="en-US" sz="2051" dirty="0">
              <a:latin typeface="Avenir" panose="02000503020000020003" pitchFamily="2" charset="0"/>
            </a:endParaRPr>
          </a:p>
          <a:p>
            <a:pPr marL="351644" indent="-351644">
              <a:buFont typeface="Arial" panose="020B0604020202020204" pitchFamily="34" charset="0"/>
              <a:buChar char="•"/>
            </a:pPr>
            <a:endParaRPr lang="en-US" sz="2051" dirty="0">
              <a:latin typeface="Avenir" panose="02000503020000020003" pitchFamily="2" charset="0"/>
            </a:endParaRPr>
          </a:p>
          <a:p>
            <a:pPr marL="351644" indent="-351644">
              <a:buFont typeface="Arial" panose="020B0604020202020204" pitchFamily="34" charset="0"/>
              <a:buChar char="•"/>
            </a:pPr>
            <a:r>
              <a:rPr lang="en-US" sz="2051" dirty="0">
                <a:latin typeface="Avenir" panose="02000503020000020003" pitchFamily="2" charset="0"/>
              </a:rPr>
              <a:t>The magnetic field produced by the Torus magnet is more than 71000 times stronger that the Earth’s magnetic field!</a:t>
            </a:r>
          </a:p>
          <a:p>
            <a:pPr marL="351644" indent="-351644">
              <a:buFont typeface="Arial" panose="020B0604020202020204" pitchFamily="34" charset="0"/>
              <a:buChar char="•"/>
            </a:pPr>
            <a:endParaRPr lang="en-US" sz="2051" dirty="0">
              <a:latin typeface="Avenir" panose="02000503020000020003" pitchFamily="2" charset="0"/>
            </a:endParaRPr>
          </a:p>
          <a:p>
            <a:pPr marL="351644" indent="-351644">
              <a:buFont typeface="Arial" panose="020B0604020202020204" pitchFamily="34" charset="0"/>
              <a:buChar char="•"/>
            </a:pPr>
            <a:endParaRPr lang="en-US" sz="2051" dirty="0">
              <a:latin typeface="Avenir" panose="02000503020000020003" pitchFamily="2" charset="0"/>
            </a:endParaRPr>
          </a:p>
          <a:p>
            <a:pPr marL="351644" indent="-351644">
              <a:buFont typeface="Arial" panose="020B0604020202020204" pitchFamily="34" charset="0"/>
              <a:buChar char="•"/>
            </a:pPr>
            <a:endParaRPr lang="en-US" sz="2051" dirty="0">
              <a:latin typeface="Avenir" panose="02000503020000020003" pitchFamily="2" charset="0"/>
            </a:endParaRPr>
          </a:p>
          <a:p>
            <a:pPr marL="351644" indent="-351644">
              <a:buFont typeface="Arial" panose="020B0604020202020204" pitchFamily="34" charset="0"/>
              <a:buChar char="•"/>
            </a:pPr>
            <a:r>
              <a:rPr lang="en-US" sz="2051" dirty="0">
                <a:latin typeface="Avenir" panose="02000503020000020003" pitchFamily="2" charset="0"/>
              </a:rPr>
              <a:t>A single Torus wire has 150,000 Niobium Titanium filaments.</a:t>
            </a:r>
          </a:p>
          <a:p>
            <a:pPr marL="351644" indent="-351644">
              <a:buFont typeface="Arial" panose="020B0604020202020204" pitchFamily="34" charset="0"/>
              <a:buChar char="•"/>
            </a:pPr>
            <a:endParaRPr lang="en-US" sz="2051" dirty="0">
              <a:latin typeface="Avenir" panose="02000503020000020003" pitchFamily="2" charset="0"/>
            </a:endParaRPr>
          </a:p>
          <a:p>
            <a:endParaRPr lang="en-US" sz="2051" dirty="0">
              <a:latin typeface="Avenir" panose="02000503020000020003" pitchFamily="2" charset="0"/>
            </a:endParaRPr>
          </a:p>
          <a:p>
            <a:pPr marL="351644" indent="-351644">
              <a:buFont typeface="Arial" panose="020B0604020202020204" pitchFamily="34" charset="0"/>
              <a:buChar char="•"/>
            </a:pPr>
            <a:endParaRPr lang="en-US" sz="2051" dirty="0">
              <a:latin typeface="Avenir" panose="02000503020000020003" pitchFamily="2" charset="0"/>
            </a:endParaRPr>
          </a:p>
          <a:p>
            <a:pPr marL="351644" indent="-351644">
              <a:buFont typeface="Arial" panose="020B0604020202020204" pitchFamily="34" charset="0"/>
              <a:buChar char="•"/>
            </a:pPr>
            <a:r>
              <a:rPr lang="en-US" sz="2051" b="1" dirty="0">
                <a:solidFill>
                  <a:srgbClr val="FF0000"/>
                </a:solidFill>
                <a:latin typeface="Avenir" panose="02000503020000020003" pitchFamily="2" charset="0"/>
              </a:rPr>
              <a:t>YOU ARE STANDING NEXT TO A UNIQUE SUPERCONDUCTING MAGNET!              Go on… take a selfie with the CLAS12 Torus and tell the world!</a:t>
            </a:r>
          </a:p>
          <a:p>
            <a:pPr marL="351644" indent="-351644">
              <a:buFont typeface="Arial" panose="020B0604020202020204" pitchFamily="34" charset="0"/>
              <a:buChar char="•"/>
            </a:pPr>
            <a:endParaRPr lang="en-US" sz="2051" b="1" dirty="0">
              <a:solidFill>
                <a:srgbClr val="FF0000"/>
              </a:solidFill>
              <a:latin typeface="Avenir" panose="02000503020000020003" pitchFamily="2" charset="0"/>
            </a:endParaRPr>
          </a:p>
        </p:txBody>
      </p:sp>
      <p:sp>
        <p:nvSpPr>
          <p:cNvPr id="117" name="TextBox 116">
            <a:extLst>
              <a:ext uri="{FF2B5EF4-FFF2-40B4-BE49-F238E27FC236}">
                <a16:creationId xmlns:a16="http://schemas.microsoft.com/office/drawing/2014/main" id="{419DCABD-DA3F-1847-AFC9-5CA89AADAD05}"/>
              </a:ext>
            </a:extLst>
          </p:cNvPr>
          <p:cNvSpPr txBox="1"/>
          <p:nvPr/>
        </p:nvSpPr>
        <p:spPr>
          <a:xfrm>
            <a:off x="7410236" y="14651850"/>
            <a:ext cx="8255439" cy="1672843"/>
          </a:xfrm>
          <a:prstGeom prst="rect">
            <a:avLst/>
          </a:prstGeom>
          <a:noFill/>
          <a:ln>
            <a:solidFill>
              <a:schemeClr val="accent1">
                <a:shade val="50000"/>
              </a:schemeClr>
            </a:solidFill>
          </a:ln>
        </p:spPr>
        <p:txBody>
          <a:bodyPr wrap="square" tIns="93773" rtlCol="0">
            <a:spAutoFit/>
          </a:bodyPr>
          <a:lstStyle/>
          <a:p>
            <a:pPr algn="just"/>
            <a:r>
              <a:rPr lang="en-US" sz="1940" i="1" dirty="0">
                <a:latin typeface="Avenir" panose="02000503020000020003" pitchFamily="2" charset="0"/>
              </a:rPr>
              <a:t>Left</a:t>
            </a:r>
            <a:r>
              <a:rPr lang="en-US" sz="1940" dirty="0">
                <a:latin typeface="Avenir" panose="02000503020000020003" pitchFamily="2" charset="0"/>
              </a:rPr>
              <a:t>: The Torus magnet has 6 superconducting coils located within a vacuum jacket.  The coils are cooled to -268</a:t>
            </a:r>
            <a:r>
              <a:rPr lang="en-US" sz="1940" baseline="30000" dirty="0">
                <a:latin typeface="Avenir" panose="02000503020000020003" pitchFamily="2" charset="0"/>
              </a:rPr>
              <a:t>o</a:t>
            </a:r>
            <a:r>
              <a:rPr lang="en-US" sz="1940" dirty="0">
                <a:latin typeface="Avenir" panose="02000503020000020003" pitchFamily="2" charset="0"/>
              </a:rPr>
              <a:t>C (-450</a:t>
            </a:r>
            <a:r>
              <a:rPr lang="en-US" sz="1940" baseline="30000" dirty="0">
                <a:latin typeface="Avenir" panose="02000503020000020003" pitchFamily="2" charset="0"/>
              </a:rPr>
              <a:t>o</a:t>
            </a:r>
            <a:r>
              <a:rPr lang="en-US" sz="1940" dirty="0">
                <a:latin typeface="Avenir" panose="02000503020000020003" pitchFamily="2" charset="0"/>
              </a:rPr>
              <a:t>F). The vacuum jacket is like a thermos flask but in this case helps to keep the coils cold rather than hot.</a:t>
            </a:r>
          </a:p>
          <a:p>
            <a:pPr algn="just"/>
            <a:r>
              <a:rPr lang="en-US" sz="1940" i="1" dirty="0">
                <a:latin typeface="Avenir" panose="02000503020000020003" pitchFamily="2" charset="0"/>
              </a:rPr>
              <a:t>Top</a:t>
            </a:r>
            <a:r>
              <a:rPr lang="en-US" sz="1940" dirty="0">
                <a:latin typeface="Avenir" panose="02000503020000020003" pitchFamily="2" charset="0"/>
              </a:rPr>
              <a:t>: The Torus magnet surrounded by physics detectors</a:t>
            </a:r>
          </a:p>
        </p:txBody>
      </p:sp>
      <p:sp>
        <p:nvSpPr>
          <p:cNvPr id="119" name="TextBox 118">
            <a:extLst>
              <a:ext uri="{FF2B5EF4-FFF2-40B4-BE49-F238E27FC236}">
                <a16:creationId xmlns:a16="http://schemas.microsoft.com/office/drawing/2014/main" id="{1392D772-51D1-9249-8E0A-45A30B167231}"/>
              </a:ext>
            </a:extLst>
          </p:cNvPr>
          <p:cNvSpPr txBox="1"/>
          <p:nvPr/>
        </p:nvSpPr>
        <p:spPr>
          <a:xfrm>
            <a:off x="271955" y="28873345"/>
            <a:ext cx="12424341" cy="439399"/>
          </a:xfrm>
          <a:prstGeom prst="rect">
            <a:avLst/>
          </a:prstGeom>
          <a:noFill/>
          <a:ln>
            <a:solidFill>
              <a:schemeClr val="accent1">
                <a:shade val="50000"/>
              </a:schemeClr>
            </a:solidFill>
          </a:ln>
        </p:spPr>
        <p:txBody>
          <a:bodyPr wrap="square" tIns="93773" rtlCol="0">
            <a:spAutoFit/>
          </a:bodyPr>
          <a:lstStyle/>
          <a:p>
            <a:pPr algn="ctr"/>
            <a:r>
              <a:rPr lang="en-US" sz="1940" dirty="0">
                <a:latin typeface="Avenir" panose="02000503020000020003" pitchFamily="2" charset="0"/>
              </a:rPr>
              <a:t>Superconducting coils being wound at </a:t>
            </a:r>
            <a:r>
              <a:rPr lang="en-US" sz="1940" dirty="0" err="1">
                <a:latin typeface="Avenir" panose="02000503020000020003" pitchFamily="2" charset="0"/>
              </a:rPr>
              <a:t>Fermilab</a:t>
            </a:r>
            <a:r>
              <a:rPr lang="en-US" sz="1940" dirty="0">
                <a:latin typeface="Avenir" panose="02000503020000020003" pitchFamily="2" charset="0"/>
              </a:rPr>
              <a:t>, Chicago</a:t>
            </a:r>
          </a:p>
        </p:txBody>
      </p:sp>
      <p:sp>
        <p:nvSpPr>
          <p:cNvPr id="129" name="TextBox 128">
            <a:extLst>
              <a:ext uri="{FF2B5EF4-FFF2-40B4-BE49-F238E27FC236}">
                <a16:creationId xmlns:a16="http://schemas.microsoft.com/office/drawing/2014/main" id="{7C04ECAE-6054-C742-B40A-70317B23DFBA}"/>
              </a:ext>
            </a:extLst>
          </p:cNvPr>
          <p:cNvSpPr txBox="1"/>
          <p:nvPr/>
        </p:nvSpPr>
        <p:spPr>
          <a:xfrm>
            <a:off x="16134235" y="19664867"/>
            <a:ext cx="16422746" cy="1060519"/>
          </a:xfrm>
          <a:prstGeom prst="rect">
            <a:avLst/>
          </a:prstGeom>
          <a:noFill/>
          <a:ln>
            <a:solidFill>
              <a:schemeClr val="accent1">
                <a:shade val="50000"/>
              </a:schemeClr>
            </a:solidFill>
          </a:ln>
        </p:spPr>
        <p:txBody>
          <a:bodyPr wrap="square" tIns="93773" rtlCol="0">
            <a:spAutoFit/>
          </a:bodyPr>
          <a:lstStyle/>
          <a:p>
            <a:pPr algn="just"/>
            <a:r>
              <a:rPr lang="en-US" sz="1940" dirty="0">
                <a:latin typeface="Avenir" panose="02000503020000020003" pitchFamily="2" charset="0"/>
              </a:rPr>
              <a:t>Some design calculations. </a:t>
            </a:r>
            <a:r>
              <a:rPr lang="en-US" sz="1940" i="1" dirty="0">
                <a:latin typeface="Avenir" panose="02000503020000020003" pitchFamily="2" charset="0"/>
              </a:rPr>
              <a:t>Top left</a:t>
            </a:r>
            <a:r>
              <a:rPr lang="en-US" sz="1940" dirty="0">
                <a:latin typeface="Avenir" panose="02000503020000020003" pitchFamily="2" charset="0"/>
              </a:rPr>
              <a:t>: Circulating currents in the thermal shield of a superconducting coil </a:t>
            </a:r>
            <a:r>
              <a:rPr lang="en-US" sz="1940" i="1" dirty="0">
                <a:latin typeface="Avenir" panose="02000503020000020003" pitchFamily="2" charset="0"/>
              </a:rPr>
              <a:t>Top Right</a:t>
            </a:r>
            <a:r>
              <a:rPr lang="en-US" sz="1940" dirty="0">
                <a:latin typeface="Avenir" panose="02000503020000020003" pitchFamily="2" charset="0"/>
              </a:rPr>
              <a:t>: Some of the key equations used to design the superconducting coils.  </a:t>
            </a:r>
            <a:r>
              <a:rPr lang="en-US" sz="1940" i="1" dirty="0">
                <a:latin typeface="Avenir" panose="02000503020000020003" pitchFamily="2" charset="0"/>
              </a:rPr>
              <a:t>Bottom Left</a:t>
            </a:r>
            <a:r>
              <a:rPr lang="en-US" sz="1940" dirty="0">
                <a:latin typeface="Avenir" panose="02000503020000020003" pitchFamily="2" charset="0"/>
              </a:rPr>
              <a:t>: Design of the joints between the superconducting coils. </a:t>
            </a:r>
            <a:r>
              <a:rPr lang="en-US" sz="1940" i="1" dirty="0">
                <a:latin typeface="Avenir" panose="02000503020000020003" pitchFamily="2" charset="0"/>
              </a:rPr>
              <a:t>Bottom Right</a:t>
            </a:r>
            <a:r>
              <a:rPr lang="en-US" sz="1940" dirty="0">
                <a:latin typeface="Avenir" panose="02000503020000020003" pitchFamily="2" charset="0"/>
              </a:rPr>
              <a:t>: Electrical resistance (voltage/current) of the joints </a:t>
            </a:r>
            <a:r>
              <a:rPr lang="en-US" sz="1940">
                <a:latin typeface="Avenir" panose="02000503020000020003" pitchFamily="2" charset="0"/>
              </a:rPr>
              <a:t>between the coils </a:t>
            </a:r>
            <a:r>
              <a:rPr lang="en-US" sz="1940" dirty="0">
                <a:latin typeface="Avenir" panose="02000503020000020003" pitchFamily="2" charset="0"/>
              </a:rPr>
              <a:t>in various magnetic fields.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795" y="7765872"/>
            <a:ext cx="6972475" cy="860737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2469" y="17476911"/>
            <a:ext cx="5789784" cy="332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7" name="Group 15"/>
          <p:cNvGrpSpPr>
            <a:grpSpLocks/>
          </p:cNvGrpSpPr>
          <p:nvPr/>
        </p:nvGrpSpPr>
        <p:grpSpPr bwMode="auto">
          <a:xfrm>
            <a:off x="7369877" y="7765871"/>
            <a:ext cx="8336159" cy="6716873"/>
            <a:chOff x="2450077" y="868634"/>
            <a:chExt cx="6465323" cy="5527215"/>
          </a:xfrm>
        </p:grpSpPr>
        <p:pic>
          <p:nvPicPr>
            <p:cNvPr id="98" name="Picture 97"/>
            <p:cNvPicPr>
              <a:picLocks/>
            </p:cNvPicPr>
            <p:nvPr/>
          </p:nvPicPr>
          <p:blipFill>
            <a:blip r:embed="rId5"/>
            <a:srcRect l="-613" b="1396"/>
            <a:stretch>
              <a:fillRect/>
            </a:stretch>
          </p:blipFill>
          <p:spPr bwMode="auto">
            <a:xfrm>
              <a:off x="2450077" y="868634"/>
              <a:ext cx="6465323" cy="5527215"/>
            </a:xfrm>
            <a:prstGeom prst="rect">
              <a:avLst/>
            </a:prstGeom>
          </p:spPr>
        </p:pic>
        <p:sp>
          <p:nvSpPr>
            <p:cNvPr id="104" name="Rectangle 21"/>
            <p:cNvSpPr>
              <a:spLocks noChangeArrowheads="1"/>
            </p:cNvSpPr>
            <p:nvPr/>
          </p:nvSpPr>
          <p:spPr bwMode="auto">
            <a:xfrm>
              <a:off x="2492962" y="5710106"/>
              <a:ext cx="1447807" cy="685743"/>
            </a:xfrm>
            <a:prstGeom prst="rect">
              <a:avLst/>
            </a:prstGeom>
            <a:solidFill>
              <a:srgbClr val="2A2A2A"/>
            </a:solidFill>
            <a:ln w="9525">
              <a:noFill/>
              <a:round/>
              <a:headEnd/>
              <a:tailEnd/>
            </a:ln>
          </p:spPr>
          <p:txBody>
            <a:bodyPr>
              <a:prstTxWarp prst="textNoShape">
                <a:avLst/>
              </a:prstTxWarp>
            </a:bodyPr>
            <a:lstStyle/>
            <a:p>
              <a:pPr eaLnBrk="0" hangingPunct="0"/>
              <a:endParaRPr lang="en-US" sz="2461">
                <a:latin typeface="Avenir" panose="02000503020000020003" pitchFamily="2" charset="0"/>
              </a:endParaRPr>
            </a:p>
          </p:txBody>
        </p:sp>
      </p:grpSp>
      <p:pic>
        <p:nvPicPr>
          <p:cNvPr id="1027"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21072"/>
          <a:stretch/>
        </p:blipFill>
        <p:spPr bwMode="auto">
          <a:xfrm>
            <a:off x="28727897" y="212417"/>
            <a:ext cx="3723347" cy="3663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34235" y="5335077"/>
            <a:ext cx="7681415" cy="69708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4F81BD"/>
                </a:solidFill>
              </a14:hiddenFill>
            </a:ext>
          </a:extLst>
        </p:spPr>
      </p:pic>
      <p:pic>
        <p:nvPicPr>
          <p:cNvPr id="109"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078568" y="5569538"/>
            <a:ext cx="8178766" cy="6251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39665" y="12439665"/>
            <a:ext cx="7663999" cy="714889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 name="Picture 111"/>
          <p:cNvPicPr/>
          <p:nvPr/>
        </p:nvPicPr>
        <p:blipFill>
          <a:blip r:embed="rId10">
            <a:extLst>
              <a:ext uri="{28A0092B-C50C-407E-A947-70E740481C1C}">
                <a14:useLocalDpi xmlns:a14="http://schemas.microsoft.com/office/drawing/2010/main" val="0"/>
              </a:ext>
            </a:extLst>
          </a:blip>
          <a:srcRect/>
          <a:stretch>
            <a:fillRect/>
          </a:stretch>
        </p:blipFill>
        <p:spPr bwMode="auto">
          <a:xfrm>
            <a:off x="24012724" y="11877096"/>
            <a:ext cx="8438520" cy="7699463"/>
          </a:xfrm>
          <a:prstGeom prst="rect">
            <a:avLst/>
          </a:prstGeom>
          <a:noFill/>
          <a:ln>
            <a:solidFill>
              <a:schemeClr val="tx1"/>
            </a:solidFill>
          </a:ln>
        </p:spPr>
      </p:pic>
      <p:pic>
        <p:nvPicPr>
          <p:cNvPr id="113" name="Picture 112"/>
          <p:cNvPicPr/>
          <p:nvPr/>
        </p:nvPicPr>
        <p:blipFill>
          <a:blip r:embed="rId11"/>
          <a:srcRect/>
          <a:stretch>
            <a:fillRect/>
          </a:stretch>
        </p:blipFill>
        <p:spPr bwMode="auto">
          <a:xfrm>
            <a:off x="6593968" y="17518727"/>
            <a:ext cx="2441532" cy="3221591"/>
          </a:xfrm>
          <a:prstGeom prst="rect">
            <a:avLst/>
          </a:prstGeom>
          <a:noFill/>
          <a:ln w="12700" cmpd="sng">
            <a:solidFill>
              <a:schemeClr val="tx1"/>
            </a:solidFill>
            <a:miter lim="800000"/>
            <a:headEnd/>
            <a:tailEnd/>
          </a:ln>
          <a:effectLst/>
        </p:spPr>
      </p:pic>
      <p:pic>
        <p:nvPicPr>
          <p:cNvPr id="114" name="Picture 113" descr="J:\wiseman\JWORK\APHYSICS\Hall B\12 GeV torus\FERMI Coil Assembly\Trips\8_20_23 2013\IMG_1928.JP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265517" y="21875038"/>
            <a:ext cx="12430779" cy="7004762"/>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20795" y="29586140"/>
            <a:ext cx="10654803" cy="13537828"/>
          </a:xfrm>
          <a:prstGeom prst="rect">
            <a:avLst/>
          </a:prstGeom>
        </p:spPr>
      </p:pic>
      <p:pic>
        <p:nvPicPr>
          <p:cNvPr id="123" name="Picture 1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2816137" y="21911095"/>
            <a:ext cx="12046272" cy="6889259"/>
          </a:xfrm>
          <a:prstGeom prst="rect">
            <a:avLst/>
          </a:prstGeom>
        </p:spPr>
      </p:pic>
      <p:sp>
        <p:nvSpPr>
          <p:cNvPr id="50" name="TextBox 49">
            <a:extLst>
              <a:ext uri="{FF2B5EF4-FFF2-40B4-BE49-F238E27FC236}">
                <a16:creationId xmlns:a16="http://schemas.microsoft.com/office/drawing/2014/main" id="{1392D772-51D1-9249-8E0A-45A30B167231}"/>
              </a:ext>
            </a:extLst>
          </p:cNvPr>
          <p:cNvSpPr txBox="1"/>
          <p:nvPr/>
        </p:nvSpPr>
        <p:spPr>
          <a:xfrm>
            <a:off x="12816137" y="28850710"/>
            <a:ext cx="12046272" cy="448196"/>
          </a:xfrm>
          <a:prstGeom prst="rect">
            <a:avLst/>
          </a:prstGeom>
          <a:noFill/>
          <a:ln>
            <a:solidFill>
              <a:schemeClr val="accent1">
                <a:shade val="50000"/>
              </a:schemeClr>
            </a:solidFill>
          </a:ln>
        </p:spPr>
        <p:txBody>
          <a:bodyPr wrap="square" tIns="93773" rtlCol="0">
            <a:spAutoFit/>
          </a:bodyPr>
          <a:lstStyle/>
          <a:p>
            <a:pPr algn="ctr"/>
            <a:r>
              <a:rPr lang="en-US" sz="1940" dirty="0">
                <a:latin typeface="Avenir" panose="02000503020000020003" pitchFamily="2" charset="0"/>
              </a:rPr>
              <a:t>Superconducting coils being installed in Hall B, </a:t>
            </a:r>
            <a:r>
              <a:rPr lang="en-US" sz="1940" dirty="0" err="1">
                <a:latin typeface="Avenir" panose="02000503020000020003" pitchFamily="2" charset="0"/>
              </a:rPr>
              <a:t>JLab</a:t>
            </a:r>
            <a:endParaRPr lang="en-US" sz="1940" dirty="0">
              <a:latin typeface="Avenir" panose="02000503020000020003" pitchFamily="2" charset="0"/>
            </a:endParaRPr>
          </a:p>
        </p:txBody>
      </p:sp>
      <p:sp>
        <p:nvSpPr>
          <p:cNvPr id="51" name="TextBox 50">
            <a:extLst>
              <a:ext uri="{FF2B5EF4-FFF2-40B4-BE49-F238E27FC236}">
                <a16:creationId xmlns:a16="http://schemas.microsoft.com/office/drawing/2014/main" id="{1392D772-51D1-9249-8E0A-45A30B167231}"/>
              </a:ext>
            </a:extLst>
          </p:cNvPr>
          <p:cNvSpPr txBox="1"/>
          <p:nvPr/>
        </p:nvSpPr>
        <p:spPr>
          <a:xfrm>
            <a:off x="320794" y="43123968"/>
            <a:ext cx="10654804" cy="439399"/>
          </a:xfrm>
          <a:prstGeom prst="rect">
            <a:avLst/>
          </a:prstGeom>
          <a:noFill/>
          <a:ln>
            <a:solidFill>
              <a:schemeClr val="accent1">
                <a:shade val="50000"/>
              </a:schemeClr>
            </a:solidFill>
          </a:ln>
        </p:spPr>
        <p:txBody>
          <a:bodyPr wrap="square" tIns="93773" rtlCol="0">
            <a:spAutoFit/>
          </a:bodyPr>
          <a:lstStyle/>
          <a:p>
            <a:pPr algn="ctr"/>
            <a:r>
              <a:rPr lang="en-US" sz="1940" dirty="0">
                <a:latin typeface="Avenir" panose="02000503020000020003" pitchFamily="2" charset="0"/>
              </a:rPr>
              <a:t>Completing the installation of the superconducting coils</a:t>
            </a:r>
          </a:p>
        </p:txBody>
      </p:sp>
      <p:sp>
        <p:nvSpPr>
          <p:cNvPr id="52" name="TextBox 51">
            <a:extLst>
              <a:ext uri="{FF2B5EF4-FFF2-40B4-BE49-F238E27FC236}">
                <a16:creationId xmlns:a16="http://schemas.microsoft.com/office/drawing/2014/main" id="{1392D772-51D1-9249-8E0A-45A30B167231}"/>
              </a:ext>
            </a:extLst>
          </p:cNvPr>
          <p:cNvSpPr txBox="1"/>
          <p:nvPr/>
        </p:nvSpPr>
        <p:spPr>
          <a:xfrm>
            <a:off x="10643761" y="17669857"/>
            <a:ext cx="4105069" cy="2827745"/>
          </a:xfrm>
          <a:prstGeom prst="rect">
            <a:avLst/>
          </a:prstGeom>
          <a:noFill/>
          <a:ln>
            <a:solidFill>
              <a:schemeClr val="accent1">
                <a:shade val="50000"/>
              </a:schemeClr>
            </a:solidFill>
          </a:ln>
        </p:spPr>
        <p:txBody>
          <a:bodyPr wrap="square" tIns="93773" rtlCol="0">
            <a:spAutoFit/>
          </a:bodyPr>
          <a:lstStyle/>
          <a:p>
            <a:pPr algn="ctr"/>
            <a:r>
              <a:rPr lang="en-US" sz="1940" dirty="0">
                <a:latin typeface="Avenir" panose="02000503020000020003" pitchFamily="2" charset="0"/>
              </a:rPr>
              <a:t>Superconducting wire (Niobium Titanium or </a:t>
            </a:r>
            <a:r>
              <a:rPr lang="en-US" sz="1940" dirty="0" err="1">
                <a:latin typeface="Avenir" panose="02000503020000020003" pitchFamily="2" charset="0"/>
              </a:rPr>
              <a:t>NbTi</a:t>
            </a:r>
            <a:r>
              <a:rPr lang="en-US" sz="1940" dirty="0">
                <a:latin typeface="Avenir" panose="02000503020000020003" pitchFamily="2" charset="0"/>
              </a:rPr>
              <a:t>)</a:t>
            </a:r>
          </a:p>
          <a:p>
            <a:pPr algn="ctr"/>
            <a:endParaRPr lang="en-US" sz="1940" dirty="0">
              <a:latin typeface="Avenir" panose="02000503020000020003" pitchFamily="2" charset="0"/>
            </a:endParaRPr>
          </a:p>
          <a:p>
            <a:pPr algn="ctr"/>
            <a:r>
              <a:rPr lang="en-US" sz="1940" dirty="0">
                <a:latin typeface="Avenir" panose="02000503020000020003" pitchFamily="2" charset="0"/>
              </a:rPr>
              <a:t>Length of one coil: 2 Km (1.1 miles)</a:t>
            </a:r>
          </a:p>
          <a:p>
            <a:pPr algn="ctr"/>
            <a:r>
              <a:rPr lang="en-US" sz="1940" dirty="0">
                <a:latin typeface="Avenir" panose="02000503020000020003" pitchFamily="2" charset="0"/>
              </a:rPr>
              <a:t>Number of </a:t>
            </a:r>
            <a:r>
              <a:rPr lang="en-US" sz="1940" dirty="0" err="1">
                <a:latin typeface="Avenir" panose="02000503020000020003" pitchFamily="2" charset="0"/>
              </a:rPr>
              <a:t>NbTi</a:t>
            </a:r>
            <a:r>
              <a:rPr lang="en-US" sz="1940" dirty="0">
                <a:latin typeface="Avenir" panose="02000503020000020003" pitchFamily="2" charset="0"/>
              </a:rPr>
              <a:t> strands / coil: 36</a:t>
            </a:r>
          </a:p>
          <a:p>
            <a:pPr algn="ctr"/>
            <a:r>
              <a:rPr lang="en-US" sz="1940" dirty="0">
                <a:latin typeface="Avenir" panose="02000503020000020003" pitchFamily="2" charset="0"/>
              </a:rPr>
              <a:t>Number of filaments / strand: 4166</a:t>
            </a:r>
          </a:p>
          <a:p>
            <a:pPr algn="ctr"/>
            <a:endParaRPr lang="en-US" sz="1940" dirty="0">
              <a:latin typeface="Avenir" panose="02000503020000020003" pitchFamily="2" charset="0"/>
            </a:endParaRPr>
          </a:p>
          <a:p>
            <a:pPr algn="ctr"/>
            <a:r>
              <a:rPr lang="en-US" sz="1940" dirty="0">
                <a:latin typeface="Avenir" panose="02000503020000020003" pitchFamily="2" charset="0"/>
              </a:rPr>
              <a:t>So one single wire has 150,000 filaments.</a:t>
            </a:r>
          </a:p>
        </p:txBody>
      </p:sp>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118694" y="29356863"/>
            <a:ext cx="13645327" cy="13666061"/>
          </a:xfrm>
          <a:prstGeom prst="rect">
            <a:avLst/>
          </a:prstGeom>
        </p:spPr>
      </p:pic>
      <p:sp>
        <p:nvSpPr>
          <p:cNvPr id="54" name="TextBox 53">
            <a:extLst>
              <a:ext uri="{FF2B5EF4-FFF2-40B4-BE49-F238E27FC236}">
                <a16:creationId xmlns:a16="http://schemas.microsoft.com/office/drawing/2014/main" id="{1392D772-51D1-9249-8E0A-45A30B167231}"/>
              </a:ext>
            </a:extLst>
          </p:cNvPr>
          <p:cNvSpPr txBox="1"/>
          <p:nvPr/>
        </p:nvSpPr>
        <p:spPr>
          <a:xfrm>
            <a:off x="11118694" y="43102371"/>
            <a:ext cx="13645327" cy="439399"/>
          </a:xfrm>
          <a:prstGeom prst="rect">
            <a:avLst/>
          </a:prstGeom>
          <a:noFill/>
          <a:ln>
            <a:solidFill>
              <a:schemeClr val="accent1">
                <a:shade val="50000"/>
              </a:schemeClr>
            </a:solidFill>
          </a:ln>
        </p:spPr>
        <p:txBody>
          <a:bodyPr wrap="square" tIns="93773" rtlCol="0">
            <a:spAutoFit/>
          </a:bodyPr>
          <a:lstStyle/>
          <a:p>
            <a:pPr algn="ctr"/>
            <a:r>
              <a:rPr lang="en-US" sz="1940" dirty="0">
                <a:latin typeface="Avenir" panose="02000503020000020003" pitchFamily="2" charset="0"/>
              </a:rPr>
              <a:t>Installing physics detectors on the completed Torus magnet</a:t>
            </a:r>
          </a:p>
        </p:txBody>
      </p:sp>
      <p:grpSp>
        <p:nvGrpSpPr>
          <p:cNvPr id="5" name="Group 4">
            <a:extLst>
              <a:ext uri="{FF2B5EF4-FFF2-40B4-BE49-F238E27FC236}">
                <a16:creationId xmlns:a16="http://schemas.microsoft.com/office/drawing/2014/main" id="{0B507EC7-A4D6-02EF-117A-8FB19876276B}"/>
              </a:ext>
            </a:extLst>
          </p:cNvPr>
          <p:cNvGrpSpPr/>
          <p:nvPr/>
        </p:nvGrpSpPr>
        <p:grpSpPr>
          <a:xfrm>
            <a:off x="171000" y="490103"/>
            <a:ext cx="4343401" cy="3578267"/>
            <a:chOff x="196851" y="57676"/>
            <a:chExt cx="4343401" cy="3578267"/>
          </a:xfrm>
        </p:grpSpPr>
        <p:pic>
          <p:nvPicPr>
            <p:cNvPr id="6" name="Picture 3">
              <a:extLst>
                <a:ext uri="{FF2B5EF4-FFF2-40B4-BE49-F238E27FC236}">
                  <a16:creationId xmlns:a16="http://schemas.microsoft.com/office/drawing/2014/main" id="{2E875A2F-473C-B84E-2085-F8CD973392D6}"/>
                </a:ext>
              </a:extLst>
            </p:cNvPr>
            <p:cNvPicPr>
              <a:picLocks noChangeAspect="1" noChangeArrowheads="1"/>
            </p:cNvPicPr>
            <p:nvPr/>
          </p:nvPicPr>
          <p:blipFill rotWithShape="1">
            <a:blip r:embed="rId16"/>
            <a:srcRect l="1342" t="2985" r="1115" b="3989"/>
            <a:stretch/>
          </p:blipFill>
          <p:spPr bwMode="auto">
            <a:xfrm>
              <a:off x="196852" y="2349500"/>
              <a:ext cx="4343400" cy="1286443"/>
            </a:xfrm>
            <a:prstGeom prst="rect">
              <a:avLst/>
            </a:prstGeom>
            <a:noFill/>
          </p:spPr>
        </p:pic>
        <p:pic>
          <p:nvPicPr>
            <p:cNvPr id="7" name="Picture 6">
              <a:extLst>
                <a:ext uri="{FF2B5EF4-FFF2-40B4-BE49-F238E27FC236}">
                  <a16:creationId xmlns:a16="http://schemas.microsoft.com/office/drawing/2014/main" id="{AA7C6B45-37E1-C62F-111E-6CB4EBAAABC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pic>
        <p:nvPicPr>
          <p:cNvPr id="8" name="Picture 7" descr="A black and red text&#10;&#10;Description automatically generated">
            <a:extLst>
              <a:ext uri="{FF2B5EF4-FFF2-40B4-BE49-F238E27FC236}">
                <a16:creationId xmlns:a16="http://schemas.microsoft.com/office/drawing/2014/main" id="{BE8B3E6F-03DC-2382-D33C-F8D2739272A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827952" y="1050975"/>
            <a:ext cx="3065098" cy="237297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3486</TotalTime>
  <Words>538</Words>
  <Application>Microsoft Macintosh PowerPoint</Application>
  <PresentationFormat>Custom</PresentationFormat>
  <Paragraphs>61</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Avenir</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Ruben Fair</dc:creator>
  <cp:lastModifiedBy>Maurizio Ungaro</cp:lastModifiedBy>
  <cp:revision>274</cp:revision>
  <cp:lastPrinted>2018-04-25T20:58:51Z</cp:lastPrinted>
  <dcterms:created xsi:type="dcterms:W3CDTF">2006-08-16T00:00:00Z</dcterms:created>
  <dcterms:modified xsi:type="dcterms:W3CDTF">2024-05-28T13:51:56Z</dcterms:modified>
</cp:coreProperties>
</file>